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Lst>
  <p:notesMasterIdLst>
    <p:notesMasterId r:id="rId25"/>
  </p:notesMasterIdLst>
  <p:handoutMasterIdLst>
    <p:handoutMasterId r:id="rId58"/>
  </p:handoutMasterIdLst>
  <p:sldIdLst>
    <p:sldId id="301" r:id="rId12"/>
    <p:sldId id="304" r:id="rId13"/>
    <p:sldId id="406" r:id="rId14"/>
    <p:sldId id="302" r:id="rId15"/>
    <p:sldId id="343" r:id="rId16"/>
    <p:sldId id="441" r:id="rId17"/>
    <p:sldId id="445" r:id="rId18"/>
    <p:sldId id="542" r:id="rId19"/>
    <p:sldId id="444" r:id="rId20"/>
    <p:sldId id="446" r:id="rId21"/>
    <p:sldId id="447" r:id="rId22"/>
    <p:sldId id="448" r:id="rId23"/>
    <p:sldId id="451" r:id="rId24"/>
    <p:sldId id="483" r:id="rId26"/>
    <p:sldId id="484" r:id="rId27"/>
    <p:sldId id="322" r:id="rId28"/>
    <p:sldId id="486" r:id="rId29"/>
    <p:sldId id="487" r:id="rId30"/>
    <p:sldId id="503" r:id="rId31"/>
    <p:sldId id="502" r:id="rId32"/>
    <p:sldId id="504" r:id="rId33"/>
    <p:sldId id="488" r:id="rId34"/>
    <p:sldId id="506" r:id="rId35"/>
    <p:sldId id="579" r:id="rId36"/>
    <p:sldId id="489" r:id="rId37"/>
    <p:sldId id="507" r:id="rId38"/>
    <p:sldId id="490" r:id="rId39"/>
    <p:sldId id="525" r:id="rId40"/>
    <p:sldId id="518" r:id="rId41"/>
    <p:sldId id="519" r:id="rId42"/>
    <p:sldId id="524" r:id="rId43"/>
    <p:sldId id="521" r:id="rId44"/>
    <p:sldId id="523" r:id="rId45"/>
    <p:sldId id="522" r:id="rId46"/>
    <p:sldId id="491" r:id="rId47"/>
    <p:sldId id="511" r:id="rId48"/>
    <p:sldId id="492" r:id="rId49"/>
    <p:sldId id="513" r:id="rId50"/>
    <p:sldId id="514" r:id="rId51"/>
    <p:sldId id="515" r:id="rId52"/>
    <p:sldId id="516" r:id="rId53"/>
    <p:sldId id="493" r:id="rId54"/>
    <p:sldId id="580" r:id="rId55"/>
    <p:sldId id="498" r:id="rId56"/>
    <p:sldId id="499" r:id="rId57"/>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A7630"/>
    <a:srgbClr val="A8C381"/>
    <a:srgbClr val="961212"/>
    <a:srgbClr val="16910D"/>
    <a:srgbClr val="85A951"/>
    <a:srgbClr val="45940A"/>
    <a:srgbClr val="0076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738"/>
    <p:restoredTop sz="94220"/>
  </p:normalViewPr>
  <p:slideViewPr>
    <p:cSldViewPr showGuides="1">
      <p:cViewPr varScale="1">
        <p:scale>
          <a:sx n="83" d="100"/>
          <a:sy n="83" d="100"/>
        </p:scale>
        <p:origin x="296" y="184"/>
      </p:cViewPr>
      <p:guideLst>
        <p:guide orient="horz" pos="2160"/>
        <p:guide pos="3839"/>
      </p:guideLst>
    </p:cSldViewPr>
  </p:slideViewPr>
  <p:notesTextViewPr>
    <p:cViewPr>
      <p:scale>
        <a:sx n="1" d="1"/>
        <a:sy n="1" d="1"/>
      </p:scale>
      <p:origin x="0" y="0"/>
    </p:cViewPr>
  </p:notesTextViewPr>
  <p:sorterViewPr showFormatting="0">
    <p:cViewPr>
      <p:scale>
        <a:sx n="70" d="100"/>
        <a:sy n="70" d="100"/>
      </p:scale>
      <p:origin x="0" y="0"/>
    </p:cViewPr>
  </p:sorter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Master" Target="slideMasters/slideMaster5.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45.xml"/><Relationship Id="rId56" Type="http://schemas.openxmlformats.org/officeDocument/2006/relationships/slide" Target="slides/slide44.xml"/><Relationship Id="rId55" Type="http://schemas.openxmlformats.org/officeDocument/2006/relationships/slide" Target="slides/slide43.xml"/><Relationship Id="rId54" Type="http://schemas.openxmlformats.org/officeDocument/2006/relationships/slide" Target="slides/slide42.xml"/><Relationship Id="rId53" Type="http://schemas.openxmlformats.org/officeDocument/2006/relationships/slide" Target="slides/slide41.xml"/><Relationship Id="rId52" Type="http://schemas.openxmlformats.org/officeDocument/2006/relationships/slide" Target="slides/slide40.xml"/><Relationship Id="rId51" Type="http://schemas.openxmlformats.org/officeDocument/2006/relationships/slide" Target="slides/slide39.xml"/><Relationship Id="rId50" Type="http://schemas.openxmlformats.org/officeDocument/2006/relationships/slide" Target="slides/slide38.xml"/><Relationship Id="rId5" Type="http://schemas.openxmlformats.org/officeDocument/2006/relationships/slideMaster" Target="slideMasters/slideMaster4.xml"/><Relationship Id="rId49" Type="http://schemas.openxmlformats.org/officeDocument/2006/relationships/slide" Target="slides/slide37.xml"/><Relationship Id="rId48" Type="http://schemas.openxmlformats.org/officeDocument/2006/relationships/slide" Target="slides/slide36.xml"/><Relationship Id="rId47" Type="http://schemas.openxmlformats.org/officeDocument/2006/relationships/slide" Target="slides/slide35.xml"/><Relationship Id="rId46" Type="http://schemas.openxmlformats.org/officeDocument/2006/relationships/slide" Target="slides/slide34.xml"/><Relationship Id="rId45" Type="http://schemas.openxmlformats.org/officeDocument/2006/relationships/slide" Target="slides/slide33.xml"/><Relationship Id="rId44" Type="http://schemas.openxmlformats.org/officeDocument/2006/relationships/slide" Target="slides/slide32.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notesMaster" Target="notesMasters/notesMaster1.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E6AFE5F-A18F-4EE1-B02B-191DE519C596}"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A3A1B659-83D0-4677-B50B-5A6F5CDA907A}"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3" Type="http://schemas.openxmlformats.org/officeDocument/2006/relationships/theme" Target="../theme/theme10.xml"/><Relationship Id="rId12" Type="http://schemas.openxmlformats.org/officeDocument/2006/relationships/image" Target="../media/image9.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3.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4.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5.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6.jpe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7.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image" Target="../media/image8.pn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2"/>
          <a:srcRect b="17163"/>
          <a:stretch>
            <a:fillRect/>
          </a:stretch>
        </p:blipFill>
        <p:spPr>
          <a:xfrm>
            <a:off x="0" y="0"/>
            <a:ext cx="12192000" cy="6858000"/>
          </a:xfrm>
          <a:prstGeom prst="rect">
            <a:avLst/>
          </a:prstGeom>
          <a:noFill/>
          <a:ln w="9525">
            <a:noFill/>
          </a:ln>
        </p:spPr>
      </p:pic>
      <p:sp>
        <p:nvSpPr>
          <p:cNvPr id="1027"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28"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图片 1"/>
          <p:cNvPicPr>
            <a:picLocks noChangeAspect="1"/>
          </p:cNvPicPr>
          <p:nvPr userDrawn="1"/>
        </p:nvPicPr>
        <p:blipFill>
          <a:blip r:embed="rId12"/>
          <a:srcRect t="3619" b="12022"/>
          <a:stretch>
            <a:fillRect/>
          </a:stretch>
        </p:blipFill>
        <p:spPr>
          <a:xfrm>
            <a:off x="0" y="0"/>
            <a:ext cx="12199938" cy="6875463"/>
          </a:xfrm>
          <a:prstGeom prst="rect">
            <a:avLst/>
          </a:prstGeom>
          <a:noFill/>
          <a:ln w="9525">
            <a:noFill/>
          </a:ln>
        </p:spPr>
      </p:pic>
      <p:sp>
        <p:nvSpPr>
          <p:cNvPr id="10243" name="标题占位符 1"/>
          <p:cNvSpPr>
            <a:spLocks noGrp="1"/>
          </p:cNvSpPr>
          <p:nvPr>
            <p:ph type="title"/>
          </p:nvPr>
        </p:nvSpPr>
        <p:spPr>
          <a:xfrm>
            <a:off x="838200" y="720725"/>
            <a:ext cx="10515600" cy="1327150"/>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244"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12"/>
          <a:srcRect t="24307" b="726"/>
          <a:stretch>
            <a:fillRect/>
          </a:stretch>
        </p:blipFill>
        <p:spPr>
          <a:xfrm>
            <a:off x="0" y="0"/>
            <a:ext cx="12192000" cy="6858000"/>
          </a:xfrm>
          <a:prstGeom prst="rect">
            <a:avLst/>
          </a:prstGeom>
          <a:noFill/>
          <a:ln w="9525">
            <a:noFill/>
          </a:ln>
        </p:spPr>
      </p:pic>
      <p:sp>
        <p:nvSpPr>
          <p:cNvPr id="205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userDrawn="1"/>
        </p:nvPicPr>
        <p:blipFill>
          <a:blip r:embed="rId12"/>
          <a:srcRect t="204" b="15523"/>
          <a:stretch>
            <a:fillRect/>
          </a:stretch>
        </p:blipFill>
        <p:spPr>
          <a:xfrm>
            <a:off x="0" y="0"/>
            <a:ext cx="12192000" cy="6858000"/>
          </a:xfrm>
          <a:prstGeom prst="rect">
            <a:avLst/>
          </a:prstGeom>
          <a:noFill/>
          <a:ln w="9525">
            <a:noFill/>
          </a:ln>
        </p:spPr>
      </p:pic>
      <p:sp>
        <p:nvSpPr>
          <p:cNvPr id="307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307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7"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8"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9"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6"/>
          <p:cNvGrpSpPr>
            <a:grpSpLocks noChangeAspect="1"/>
          </p:cNvGrpSpPr>
          <p:nvPr userDrawn="1"/>
        </p:nvGrpSpPr>
        <p:grpSpPr>
          <a:xfrm>
            <a:off x="0" y="0"/>
            <a:ext cx="12192000" cy="6858000"/>
            <a:chOff x="0" y="0"/>
            <a:chExt cx="12192000" cy="6858000"/>
          </a:xfrm>
        </p:grpSpPr>
        <p:grpSp>
          <p:nvGrpSpPr>
            <p:cNvPr id="4101" name="组合 7"/>
            <p:cNvGrpSpPr>
              <a:grpSpLocks noChangeAspect="1"/>
            </p:cNvGrpSpPr>
            <p:nvPr/>
          </p:nvGrpSpPr>
          <p:grpSpPr>
            <a:xfrm>
              <a:off x="0" y="0"/>
              <a:ext cx="3495622" cy="3436347"/>
              <a:chOff x="0" y="0"/>
              <a:chExt cx="3445828" cy="3443726"/>
            </a:xfrm>
          </p:grpSpPr>
          <p:pic>
            <p:nvPicPr>
              <p:cNvPr id="4134" name="Picture 5"/>
              <p:cNvPicPr>
                <a:picLocks noChangeAspect="1"/>
              </p:cNvPicPr>
              <p:nvPr/>
            </p:nvPicPr>
            <p:blipFill>
              <a:blip r:embed="rId12"/>
              <a:stretch>
                <a:fillRect/>
              </a:stretch>
            </p:blipFill>
            <p:spPr>
              <a:xfrm>
                <a:off x="0" y="0"/>
                <a:ext cx="1728788" cy="1728788"/>
              </a:xfrm>
              <a:prstGeom prst="rect">
                <a:avLst/>
              </a:prstGeom>
              <a:noFill/>
              <a:ln w="9525">
                <a:noFill/>
              </a:ln>
            </p:spPr>
          </p:pic>
          <p:pic>
            <p:nvPicPr>
              <p:cNvPr id="4135" name="Picture 5"/>
              <p:cNvPicPr>
                <a:picLocks noChangeAspect="1"/>
              </p:cNvPicPr>
              <p:nvPr/>
            </p:nvPicPr>
            <p:blipFill>
              <a:blip r:embed="rId12"/>
              <a:stretch>
                <a:fillRect/>
              </a:stretch>
            </p:blipFill>
            <p:spPr>
              <a:xfrm>
                <a:off x="1717040" y="0"/>
                <a:ext cx="1728788" cy="1728788"/>
              </a:xfrm>
              <a:prstGeom prst="rect">
                <a:avLst/>
              </a:prstGeom>
              <a:noFill/>
              <a:ln w="9525">
                <a:noFill/>
              </a:ln>
            </p:spPr>
          </p:pic>
          <p:pic>
            <p:nvPicPr>
              <p:cNvPr id="4136" name="Picture 5"/>
              <p:cNvPicPr>
                <a:picLocks noChangeAspect="1"/>
              </p:cNvPicPr>
              <p:nvPr/>
            </p:nvPicPr>
            <p:blipFill>
              <a:blip r:embed="rId12"/>
              <a:stretch>
                <a:fillRect/>
              </a:stretch>
            </p:blipFill>
            <p:spPr>
              <a:xfrm>
                <a:off x="2540" y="1714938"/>
                <a:ext cx="1728788" cy="1728788"/>
              </a:xfrm>
              <a:prstGeom prst="rect">
                <a:avLst/>
              </a:prstGeom>
              <a:noFill/>
              <a:ln w="9525">
                <a:noFill/>
              </a:ln>
            </p:spPr>
          </p:pic>
          <p:pic>
            <p:nvPicPr>
              <p:cNvPr id="4137" name="Picture 5"/>
              <p:cNvPicPr>
                <a:picLocks noChangeAspect="1"/>
              </p:cNvPicPr>
              <p:nvPr/>
            </p:nvPicPr>
            <p:blipFill>
              <a:blip r:embed="rId12"/>
              <a:stretch>
                <a:fillRect/>
              </a:stretch>
            </p:blipFill>
            <p:spPr>
              <a:xfrm>
                <a:off x="1717040" y="1714938"/>
                <a:ext cx="1728788" cy="1728788"/>
              </a:xfrm>
              <a:prstGeom prst="rect">
                <a:avLst/>
              </a:prstGeom>
              <a:noFill/>
              <a:ln w="9525">
                <a:noFill/>
              </a:ln>
            </p:spPr>
          </p:pic>
        </p:grpSp>
        <p:grpSp>
          <p:nvGrpSpPr>
            <p:cNvPr id="4102" name="组合 8"/>
            <p:cNvGrpSpPr>
              <a:grpSpLocks noChangeAspect="1"/>
            </p:cNvGrpSpPr>
            <p:nvPr/>
          </p:nvGrpSpPr>
          <p:grpSpPr>
            <a:xfrm>
              <a:off x="3478551" y="0"/>
              <a:ext cx="3495622" cy="3436347"/>
              <a:chOff x="0" y="0"/>
              <a:chExt cx="3445828" cy="3443726"/>
            </a:xfrm>
          </p:grpSpPr>
          <p:pic>
            <p:nvPicPr>
              <p:cNvPr id="4130" name="Picture 5"/>
              <p:cNvPicPr>
                <a:picLocks noChangeAspect="1"/>
              </p:cNvPicPr>
              <p:nvPr/>
            </p:nvPicPr>
            <p:blipFill>
              <a:blip r:embed="rId12"/>
              <a:stretch>
                <a:fillRect/>
              </a:stretch>
            </p:blipFill>
            <p:spPr>
              <a:xfrm>
                <a:off x="0" y="0"/>
                <a:ext cx="1728788" cy="1728788"/>
              </a:xfrm>
              <a:prstGeom prst="rect">
                <a:avLst/>
              </a:prstGeom>
              <a:noFill/>
              <a:ln w="9525">
                <a:noFill/>
              </a:ln>
            </p:spPr>
          </p:pic>
          <p:pic>
            <p:nvPicPr>
              <p:cNvPr id="4131" name="Picture 5"/>
              <p:cNvPicPr>
                <a:picLocks noChangeAspect="1"/>
              </p:cNvPicPr>
              <p:nvPr/>
            </p:nvPicPr>
            <p:blipFill>
              <a:blip r:embed="rId12"/>
              <a:stretch>
                <a:fillRect/>
              </a:stretch>
            </p:blipFill>
            <p:spPr>
              <a:xfrm>
                <a:off x="1717040" y="0"/>
                <a:ext cx="1728788" cy="1728788"/>
              </a:xfrm>
              <a:prstGeom prst="rect">
                <a:avLst/>
              </a:prstGeom>
              <a:noFill/>
              <a:ln w="9525">
                <a:noFill/>
              </a:ln>
            </p:spPr>
          </p:pic>
          <p:pic>
            <p:nvPicPr>
              <p:cNvPr id="4132" name="Picture 5"/>
              <p:cNvPicPr>
                <a:picLocks noChangeAspect="1"/>
              </p:cNvPicPr>
              <p:nvPr/>
            </p:nvPicPr>
            <p:blipFill>
              <a:blip r:embed="rId12"/>
              <a:stretch>
                <a:fillRect/>
              </a:stretch>
            </p:blipFill>
            <p:spPr>
              <a:xfrm>
                <a:off x="2540" y="1714938"/>
                <a:ext cx="1728788" cy="1728788"/>
              </a:xfrm>
              <a:prstGeom prst="rect">
                <a:avLst/>
              </a:prstGeom>
              <a:noFill/>
              <a:ln w="9525">
                <a:noFill/>
              </a:ln>
            </p:spPr>
          </p:pic>
          <p:pic>
            <p:nvPicPr>
              <p:cNvPr id="4133" name="Picture 5"/>
              <p:cNvPicPr>
                <a:picLocks noChangeAspect="1"/>
              </p:cNvPicPr>
              <p:nvPr/>
            </p:nvPicPr>
            <p:blipFill>
              <a:blip r:embed="rId12"/>
              <a:stretch>
                <a:fillRect/>
              </a:stretch>
            </p:blipFill>
            <p:spPr>
              <a:xfrm>
                <a:off x="1717040" y="1714938"/>
                <a:ext cx="1728788" cy="1728788"/>
              </a:xfrm>
              <a:prstGeom prst="rect">
                <a:avLst/>
              </a:prstGeom>
              <a:noFill/>
              <a:ln w="9525">
                <a:noFill/>
              </a:ln>
            </p:spPr>
          </p:pic>
        </p:grpSp>
        <p:grpSp>
          <p:nvGrpSpPr>
            <p:cNvPr id="4103" name="组合 11"/>
            <p:cNvGrpSpPr>
              <a:grpSpLocks noChangeAspect="1"/>
            </p:cNvGrpSpPr>
            <p:nvPr/>
          </p:nvGrpSpPr>
          <p:grpSpPr>
            <a:xfrm>
              <a:off x="0" y="3421653"/>
              <a:ext cx="3495622" cy="3436347"/>
              <a:chOff x="0" y="0"/>
              <a:chExt cx="3445828" cy="3443726"/>
            </a:xfrm>
          </p:grpSpPr>
          <p:pic>
            <p:nvPicPr>
              <p:cNvPr id="4126" name="Picture 5"/>
              <p:cNvPicPr>
                <a:picLocks noChangeAspect="1"/>
              </p:cNvPicPr>
              <p:nvPr/>
            </p:nvPicPr>
            <p:blipFill>
              <a:blip r:embed="rId12"/>
              <a:stretch>
                <a:fillRect/>
              </a:stretch>
            </p:blipFill>
            <p:spPr>
              <a:xfrm>
                <a:off x="0" y="0"/>
                <a:ext cx="1728788" cy="1728788"/>
              </a:xfrm>
              <a:prstGeom prst="rect">
                <a:avLst/>
              </a:prstGeom>
              <a:noFill/>
              <a:ln w="9525">
                <a:noFill/>
              </a:ln>
            </p:spPr>
          </p:pic>
          <p:pic>
            <p:nvPicPr>
              <p:cNvPr id="4127" name="Picture 5"/>
              <p:cNvPicPr>
                <a:picLocks noChangeAspect="1"/>
              </p:cNvPicPr>
              <p:nvPr/>
            </p:nvPicPr>
            <p:blipFill>
              <a:blip r:embed="rId12"/>
              <a:stretch>
                <a:fillRect/>
              </a:stretch>
            </p:blipFill>
            <p:spPr>
              <a:xfrm>
                <a:off x="1717040" y="0"/>
                <a:ext cx="1728788" cy="1728788"/>
              </a:xfrm>
              <a:prstGeom prst="rect">
                <a:avLst/>
              </a:prstGeom>
              <a:noFill/>
              <a:ln w="9525">
                <a:noFill/>
              </a:ln>
            </p:spPr>
          </p:pic>
          <p:pic>
            <p:nvPicPr>
              <p:cNvPr id="4128" name="Picture 5"/>
              <p:cNvPicPr>
                <a:picLocks noChangeAspect="1"/>
              </p:cNvPicPr>
              <p:nvPr/>
            </p:nvPicPr>
            <p:blipFill>
              <a:blip r:embed="rId12"/>
              <a:stretch>
                <a:fillRect/>
              </a:stretch>
            </p:blipFill>
            <p:spPr>
              <a:xfrm>
                <a:off x="2540" y="1714938"/>
                <a:ext cx="1728788" cy="1728788"/>
              </a:xfrm>
              <a:prstGeom prst="rect">
                <a:avLst/>
              </a:prstGeom>
              <a:noFill/>
              <a:ln w="9525">
                <a:noFill/>
              </a:ln>
            </p:spPr>
          </p:pic>
          <p:pic>
            <p:nvPicPr>
              <p:cNvPr id="4129" name="Picture 5"/>
              <p:cNvPicPr>
                <a:picLocks noChangeAspect="1"/>
              </p:cNvPicPr>
              <p:nvPr/>
            </p:nvPicPr>
            <p:blipFill>
              <a:blip r:embed="rId12"/>
              <a:stretch>
                <a:fillRect/>
              </a:stretch>
            </p:blipFill>
            <p:spPr>
              <a:xfrm>
                <a:off x="1717040" y="1714938"/>
                <a:ext cx="1728788" cy="1728788"/>
              </a:xfrm>
              <a:prstGeom prst="rect">
                <a:avLst/>
              </a:prstGeom>
              <a:noFill/>
              <a:ln w="9525">
                <a:noFill/>
              </a:ln>
            </p:spPr>
          </p:pic>
        </p:grpSp>
        <p:grpSp>
          <p:nvGrpSpPr>
            <p:cNvPr id="4104" name="组合 12"/>
            <p:cNvGrpSpPr>
              <a:grpSpLocks noChangeAspect="1"/>
            </p:cNvGrpSpPr>
            <p:nvPr/>
          </p:nvGrpSpPr>
          <p:grpSpPr>
            <a:xfrm>
              <a:off x="3478551" y="3421653"/>
              <a:ext cx="3495622" cy="3436347"/>
              <a:chOff x="0" y="0"/>
              <a:chExt cx="3445828" cy="3443726"/>
            </a:xfrm>
          </p:grpSpPr>
          <p:pic>
            <p:nvPicPr>
              <p:cNvPr id="4122" name="Picture 5"/>
              <p:cNvPicPr>
                <a:picLocks noChangeAspect="1"/>
              </p:cNvPicPr>
              <p:nvPr/>
            </p:nvPicPr>
            <p:blipFill>
              <a:blip r:embed="rId12"/>
              <a:stretch>
                <a:fillRect/>
              </a:stretch>
            </p:blipFill>
            <p:spPr>
              <a:xfrm>
                <a:off x="0" y="0"/>
                <a:ext cx="1728788" cy="1728788"/>
              </a:xfrm>
              <a:prstGeom prst="rect">
                <a:avLst/>
              </a:prstGeom>
              <a:noFill/>
              <a:ln w="9525">
                <a:noFill/>
              </a:ln>
            </p:spPr>
          </p:pic>
          <p:pic>
            <p:nvPicPr>
              <p:cNvPr id="4123" name="Picture 5"/>
              <p:cNvPicPr>
                <a:picLocks noChangeAspect="1"/>
              </p:cNvPicPr>
              <p:nvPr/>
            </p:nvPicPr>
            <p:blipFill>
              <a:blip r:embed="rId12"/>
              <a:stretch>
                <a:fillRect/>
              </a:stretch>
            </p:blipFill>
            <p:spPr>
              <a:xfrm>
                <a:off x="1717040" y="0"/>
                <a:ext cx="1728788" cy="1728788"/>
              </a:xfrm>
              <a:prstGeom prst="rect">
                <a:avLst/>
              </a:prstGeom>
              <a:noFill/>
              <a:ln w="9525">
                <a:noFill/>
              </a:ln>
            </p:spPr>
          </p:pic>
          <p:pic>
            <p:nvPicPr>
              <p:cNvPr id="4124" name="Picture 5"/>
              <p:cNvPicPr>
                <a:picLocks noChangeAspect="1"/>
              </p:cNvPicPr>
              <p:nvPr/>
            </p:nvPicPr>
            <p:blipFill>
              <a:blip r:embed="rId12"/>
              <a:stretch>
                <a:fillRect/>
              </a:stretch>
            </p:blipFill>
            <p:spPr>
              <a:xfrm>
                <a:off x="2540" y="1714938"/>
                <a:ext cx="1728788" cy="1728788"/>
              </a:xfrm>
              <a:prstGeom prst="rect">
                <a:avLst/>
              </a:prstGeom>
              <a:noFill/>
              <a:ln w="9525">
                <a:noFill/>
              </a:ln>
            </p:spPr>
          </p:pic>
          <p:pic>
            <p:nvPicPr>
              <p:cNvPr id="4125" name="Picture 5"/>
              <p:cNvPicPr>
                <a:picLocks noChangeAspect="1"/>
              </p:cNvPicPr>
              <p:nvPr/>
            </p:nvPicPr>
            <p:blipFill>
              <a:blip r:embed="rId12"/>
              <a:stretch>
                <a:fillRect/>
              </a:stretch>
            </p:blipFill>
            <p:spPr>
              <a:xfrm>
                <a:off x="1717040" y="1714938"/>
                <a:ext cx="1728788" cy="1728788"/>
              </a:xfrm>
              <a:prstGeom prst="rect">
                <a:avLst/>
              </a:prstGeom>
              <a:noFill/>
              <a:ln w="9525">
                <a:noFill/>
              </a:ln>
            </p:spPr>
          </p:pic>
        </p:grpSp>
        <p:grpSp>
          <p:nvGrpSpPr>
            <p:cNvPr id="4105" name="组合 11"/>
            <p:cNvGrpSpPr>
              <a:grpSpLocks noChangeAspect="1"/>
            </p:cNvGrpSpPr>
            <p:nvPr userDrawn="1"/>
          </p:nvGrpSpPr>
          <p:grpSpPr>
            <a:xfrm>
              <a:off x="6957102" y="0"/>
              <a:ext cx="5234898" cy="6858000"/>
              <a:chOff x="0" y="0"/>
              <a:chExt cx="5234898" cy="6858000"/>
            </a:xfrm>
          </p:grpSpPr>
          <p:grpSp>
            <p:nvGrpSpPr>
              <p:cNvPr id="4106" name="组合 9"/>
              <p:cNvGrpSpPr>
                <a:grpSpLocks noChangeAspect="1"/>
              </p:cNvGrpSpPr>
              <p:nvPr/>
            </p:nvGrpSpPr>
            <p:grpSpPr>
              <a:xfrm>
                <a:off x="0" y="0"/>
                <a:ext cx="3495622" cy="3436347"/>
                <a:chOff x="0" y="0"/>
                <a:chExt cx="3445828" cy="3443726"/>
              </a:xfrm>
            </p:grpSpPr>
            <p:pic>
              <p:nvPicPr>
                <p:cNvPr id="4118" name="Picture 5"/>
                <p:cNvPicPr>
                  <a:picLocks noChangeAspect="1"/>
                </p:cNvPicPr>
                <p:nvPr/>
              </p:nvPicPr>
              <p:blipFill>
                <a:blip r:embed="rId12"/>
                <a:stretch>
                  <a:fillRect/>
                </a:stretch>
              </p:blipFill>
              <p:spPr>
                <a:xfrm>
                  <a:off x="0" y="0"/>
                  <a:ext cx="1728788" cy="1728788"/>
                </a:xfrm>
                <a:prstGeom prst="rect">
                  <a:avLst/>
                </a:prstGeom>
                <a:noFill/>
                <a:ln w="9525">
                  <a:noFill/>
                </a:ln>
              </p:spPr>
            </p:pic>
            <p:pic>
              <p:nvPicPr>
                <p:cNvPr id="4119" name="Picture 5"/>
                <p:cNvPicPr>
                  <a:picLocks noChangeAspect="1"/>
                </p:cNvPicPr>
                <p:nvPr/>
              </p:nvPicPr>
              <p:blipFill>
                <a:blip r:embed="rId12"/>
                <a:stretch>
                  <a:fillRect/>
                </a:stretch>
              </p:blipFill>
              <p:spPr>
                <a:xfrm>
                  <a:off x="1717040" y="0"/>
                  <a:ext cx="1728788" cy="1728788"/>
                </a:xfrm>
                <a:prstGeom prst="rect">
                  <a:avLst/>
                </a:prstGeom>
                <a:noFill/>
                <a:ln w="9525">
                  <a:noFill/>
                </a:ln>
              </p:spPr>
            </p:pic>
            <p:pic>
              <p:nvPicPr>
                <p:cNvPr id="4120" name="Picture 5"/>
                <p:cNvPicPr>
                  <a:picLocks noChangeAspect="1"/>
                </p:cNvPicPr>
                <p:nvPr/>
              </p:nvPicPr>
              <p:blipFill>
                <a:blip r:embed="rId12"/>
                <a:stretch>
                  <a:fillRect/>
                </a:stretch>
              </p:blipFill>
              <p:spPr>
                <a:xfrm>
                  <a:off x="2540" y="1714938"/>
                  <a:ext cx="1728788" cy="1728788"/>
                </a:xfrm>
                <a:prstGeom prst="rect">
                  <a:avLst/>
                </a:prstGeom>
                <a:noFill/>
                <a:ln w="9525">
                  <a:noFill/>
                </a:ln>
              </p:spPr>
            </p:pic>
            <p:pic>
              <p:nvPicPr>
                <p:cNvPr id="4121" name="Picture 5"/>
                <p:cNvPicPr>
                  <a:picLocks noChangeAspect="1"/>
                </p:cNvPicPr>
                <p:nvPr/>
              </p:nvPicPr>
              <p:blipFill>
                <a:blip r:embed="rId12"/>
                <a:stretch>
                  <a:fillRect/>
                </a:stretch>
              </p:blipFill>
              <p:spPr>
                <a:xfrm>
                  <a:off x="1717040" y="1714938"/>
                  <a:ext cx="1728788" cy="1728788"/>
                </a:xfrm>
                <a:prstGeom prst="rect">
                  <a:avLst/>
                </a:prstGeom>
                <a:noFill/>
                <a:ln w="9525">
                  <a:noFill/>
                </a:ln>
              </p:spPr>
            </p:pic>
          </p:grpSp>
          <p:grpSp>
            <p:nvGrpSpPr>
              <p:cNvPr id="4107" name="组合 10"/>
              <p:cNvGrpSpPr>
                <a:grpSpLocks noChangeAspect="1"/>
              </p:cNvGrpSpPr>
              <p:nvPr/>
            </p:nvGrpSpPr>
            <p:grpSpPr>
              <a:xfrm>
                <a:off x="3478551" y="0"/>
                <a:ext cx="1756347" cy="3436347"/>
                <a:chOff x="0" y="0"/>
                <a:chExt cx="1731328" cy="3443726"/>
              </a:xfrm>
            </p:grpSpPr>
            <p:pic>
              <p:nvPicPr>
                <p:cNvPr id="4116" name="Picture 5"/>
                <p:cNvPicPr>
                  <a:picLocks noChangeAspect="1"/>
                </p:cNvPicPr>
                <p:nvPr/>
              </p:nvPicPr>
              <p:blipFill>
                <a:blip r:embed="rId12"/>
                <a:stretch>
                  <a:fillRect/>
                </a:stretch>
              </p:blipFill>
              <p:spPr>
                <a:xfrm>
                  <a:off x="0" y="0"/>
                  <a:ext cx="1728788" cy="1728788"/>
                </a:xfrm>
                <a:prstGeom prst="rect">
                  <a:avLst/>
                </a:prstGeom>
                <a:noFill/>
                <a:ln w="9525">
                  <a:noFill/>
                </a:ln>
              </p:spPr>
            </p:pic>
            <p:pic>
              <p:nvPicPr>
                <p:cNvPr id="4117" name="Picture 5"/>
                <p:cNvPicPr>
                  <a:picLocks noChangeAspect="1"/>
                </p:cNvPicPr>
                <p:nvPr/>
              </p:nvPicPr>
              <p:blipFill>
                <a:blip r:embed="rId12"/>
                <a:stretch>
                  <a:fillRect/>
                </a:stretch>
              </p:blipFill>
              <p:spPr>
                <a:xfrm>
                  <a:off x="2540" y="1714938"/>
                  <a:ext cx="1728788" cy="1728788"/>
                </a:xfrm>
                <a:prstGeom prst="rect">
                  <a:avLst/>
                </a:prstGeom>
                <a:noFill/>
                <a:ln w="9525">
                  <a:noFill/>
                </a:ln>
              </p:spPr>
            </p:pic>
          </p:grpSp>
          <p:grpSp>
            <p:nvGrpSpPr>
              <p:cNvPr id="4108" name="组合 13"/>
              <p:cNvGrpSpPr>
                <a:grpSpLocks noChangeAspect="1"/>
              </p:cNvGrpSpPr>
              <p:nvPr/>
            </p:nvGrpSpPr>
            <p:grpSpPr>
              <a:xfrm>
                <a:off x="0" y="3421653"/>
                <a:ext cx="3495622" cy="3436347"/>
                <a:chOff x="0" y="0"/>
                <a:chExt cx="3445828" cy="3443726"/>
              </a:xfrm>
            </p:grpSpPr>
            <p:pic>
              <p:nvPicPr>
                <p:cNvPr id="4112" name="Picture 5"/>
                <p:cNvPicPr>
                  <a:picLocks noChangeAspect="1"/>
                </p:cNvPicPr>
                <p:nvPr/>
              </p:nvPicPr>
              <p:blipFill>
                <a:blip r:embed="rId12"/>
                <a:stretch>
                  <a:fillRect/>
                </a:stretch>
              </p:blipFill>
              <p:spPr>
                <a:xfrm>
                  <a:off x="0" y="0"/>
                  <a:ext cx="1728788" cy="1728788"/>
                </a:xfrm>
                <a:prstGeom prst="rect">
                  <a:avLst/>
                </a:prstGeom>
                <a:noFill/>
                <a:ln w="9525">
                  <a:noFill/>
                </a:ln>
              </p:spPr>
            </p:pic>
            <p:pic>
              <p:nvPicPr>
                <p:cNvPr id="4113" name="Picture 5"/>
                <p:cNvPicPr>
                  <a:picLocks noChangeAspect="1"/>
                </p:cNvPicPr>
                <p:nvPr/>
              </p:nvPicPr>
              <p:blipFill>
                <a:blip r:embed="rId12"/>
                <a:stretch>
                  <a:fillRect/>
                </a:stretch>
              </p:blipFill>
              <p:spPr>
                <a:xfrm>
                  <a:off x="1717040" y="0"/>
                  <a:ext cx="1728788" cy="1728788"/>
                </a:xfrm>
                <a:prstGeom prst="rect">
                  <a:avLst/>
                </a:prstGeom>
                <a:noFill/>
                <a:ln w="9525">
                  <a:noFill/>
                </a:ln>
              </p:spPr>
            </p:pic>
            <p:pic>
              <p:nvPicPr>
                <p:cNvPr id="4114" name="Picture 5"/>
                <p:cNvPicPr>
                  <a:picLocks noChangeAspect="1"/>
                </p:cNvPicPr>
                <p:nvPr/>
              </p:nvPicPr>
              <p:blipFill>
                <a:blip r:embed="rId12"/>
                <a:stretch>
                  <a:fillRect/>
                </a:stretch>
              </p:blipFill>
              <p:spPr>
                <a:xfrm>
                  <a:off x="2540" y="1714938"/>
                  <a:ext cx="1728788" cy="1728788"/>
                </a:xfrm>
                <a:prstGeom prst="rect">
                  <a:avLst/>
                </a:prstGeom>
                <a:noFill/>
                <a:ln w="9525">
                  <a:noFill/>
                </a:ln>
              </p:spPr>
            </p:pic>
            <p:pic>
              <p:nvPicPr>
                <p:cNvPr id="4115" name="Picture 5"/>
                <p:cNvPicPr>
                  <a:picLocks noChangeAspect="1"/>
                </p:cNvPicPr>
                <p:nvPr/>
              </p:nvPicPr>
              <p:blipFill>
                <a:blip r:embed="rId12"/>
                <a:stretch>
                  <a:fillRect/>
                </a:stretch>
              </p:blipFill>
              <p:spPr>
                <a:xfrm>
                  <a:off x="1717040" y="1714938"/>
                  <a:ext cx="1728788" cy="1728788"/>
                </a:xfrm>
                <a:prstGeom prst="rect">
                  <a:avLst/>
                </a:prstGeom>
                <a:noFill/>
                <a:ln w="9525">
                  <a:noFill/>
                </a:ln>
              </p:spPr>
            </p:pic>
          </p:grpSp>
          <p:grpSp>
            <p:nvGrpSpPr>
              <p:cNvPr id="4109" name="组合 14"/>
              <p:cNvGrpSpPr>
                <a:grpSpLocks noChangeAspect="1"/>
              </p:cNvGrpSpPr>
              <p:nvPr/>
            </p:nvGrpSpPr>
            <p:grpSpPr>
              <a:xfrm>
                <a:off x="3478551" y="3421653"/>
                <a:ext cx="1756347" cy="3436347"/>
                <a:chOff x="0" y="0"/>
                <a:chExt cx="1731328" cy="3443726"/>
              </a:xfrm>
            </p:grpSpPr>
            <p:pic>
              <p:nvPicPr>
                <p:cNvPr id="4110" name="Picture 5"/>
                <p:cNvPicPr>
                  <a:picLocks noChangeAspect="1"/>
                </p:cNvPicPr>
                <p:nvPr/>
              </p:nvPicPr>
              <p:blipFill>
                <a:blip r:embed="rId12"/>
                <a:stretch>
                  <a:fillRect/>
                </a:stretch>
              </p:blipFill>
              <p:spPr>
                <a:xfrm>
                  <a:off x="0" y="0"/>
                  <a:ext cx="1728788" cy="1728788"/>
                </a:xfrm>
                <a:prstGeom prst="rect">
                  <a:avLst/>
                </a:prstGeom>
                <a:noFill/>
                <a:ln w="9525">
                  <a:noFill/>
                </a:ln>
              </p:spPr>
            </p:pic>
            <p:pic>
              <p:nvPicPr>
                <p:cNvPr id="4111" name="Picture 5"/>
                <p:cNvPicPr>
                  <a:picLocks noChangeAspect="1"/>
                </p:cNvPicPr>
                <p:nvPr/>
              </p:nvPicPr>
              <p:blipFill>
                <a:blip r:embed="rId12"/>
                <a:stretch>
                  <a:fillRect/>
                </a:stretch>
              </p:blipFill>
              <p:spPr>
                <a:xfrm>
                  <a:off x="2540" y="1714938"/>
                  <a:ext cx="1728788" cy="1728788"/>
                </a:xfrm>
                <a:prstGeom prst="rect">
                  <a:avLst/>
                </a:prstGeom>
                <a:noFill/>
                <a:ln w="9525">
                  <a:noFill/>
                </a:ln>
              </p:spPr>
            </p:pic>
          </p:grpSp>
        </p:grpSp>
      </p:grpSp>
      <p:sp>
        <p:nvSpPr>
          <p:cNvPr id="409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410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5123"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2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pic>
        <p:nvPicPr>
          <p:cNvPr id="2" name="图片 1"/>
          <p:cNvPicPr>
            <a:picLocks noChangeAspect="1"/>
          </p:cNvPicPr>
          <p:nvPr userDrawn="1"/>
        </p:nvPicPr>
        <p:blipFill>
          <a:blip r:embed="rId12"/>
          <a:srcRect t="204" b="15523"/>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1"/>
          <p:cNvPicPr>
            <a:picLocks noChangeAspect="1"/>
          </p:cNvPicPr>
          <p:nvPr userDrawn="1"/>
        </p:nvPicPr>
        <p:blipFill>
          <a:blip r:embed="rId12"/>
          <a:srcRect b="17163"/>
          <a:stretch>
            <a:fillRect/>
          </a:stretch>
        </p:blipFill>
        <p:spPr>
          <a:xfrm>
            <a:off x="0" y="0"/>
            <a:ext cx="12192000" cy="6858000"/>
          </a:xfrm>
          <a:prstGeom prst="rect">
            <a:avLst/>
          </a:prstGeom>
          <a:noFill/>
          <a:ln w="9525">
            <a:noFill/>
          </a:ln>
        </p:spPr>
      </p:pic>
      <p:sp>
        <p:nvSpPr>
          <p:cNvPr id="6147" name="矩形 7"/>
          <p:cNvSpPr>
            <a:spLocks noChangeArrowheads="1"/>
          </p:cNvSpPr>
          <p:nvPr/>
        </p:nvSpPr>
        <p:spPr bwMode="auto">
          <a:xfrm>
            <a:off x="4686300" y="0"/>
            <a:ext cx="7505700" cy="6858000"/>
          </a:xfrm>
          <a:prstGeom prst="rect">
            <a:avLst/>
          </a:prstGeom>
          <a:solidFill>
            <a:srgbClr val="E4E2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
        <p:nvSpPr>
          <p:cNvPr id="6148"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6149"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151"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2"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3"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 name="矩形 8"/>
          <p:cNvSpPr>
            <a:spLocks noChangeArrowheads="1"/>
          </p:cNvSpPr>
          <p:nvPr/>
        </p:nvSpPr>
        <p:spPr bwMode="auto">
          <a:xfrm>
            <a:off x="0" y="0"/>
            <a:ext cx="4686300" cy="6858000"/>
          </a:xfrm>
          <a:prstGeom prst="rect">
            <a:avLst/>
          </a:prstGeom>
          <a:solidFill>
            <a:schemeClr val="tx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图片 1"/>
          <p:cNvPicPr>
            <a:picLocks noChangeAspect="1"/>
          </p:cNvPicPr>
          <p:nvPr userDrawn="1"/>
        </p:nvPicPr>
        <p:blipFill>
          <a:blip r:embed="rId12"/>
          <a:srcRect t="737"/>
          <a:stretch>
            <a:fillRect/>
          </a:stretch>
        </p:blipFill>
        <p:spPr>
          <a:xfrm>
            <a:off x="0" y="0"/>
            <a:ext cx="12192000" cy="6873875"/>
          </a:xfrm>
          <a:prstGeom prst="rect">
            <a:avLst/>
          </a:prstGeom>
          <a:noFill/>
          <a:ln w="9525">
            <a:noFill/>
          </a:ln>
        </p:spPr>
      </p:pic>
      <p:sp>
        <p:nvSpPr>
          <p:cNvPr id="717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717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图片 1"/>
          <p:cNvPicPr>
            <a:picLocks noChangeAspect="1"/>
          </p:cNvPicPr>
          <p:nvPr userDrawn="1"/>
        </p:nvPicPr>
        <p:blipFill>
          <a:blip r:embed="rId12"/>
          <a:srcRect t="24307" b="726"/>
          <a:stretch>
            <a:fillRect/>
          </a:stretch>
        </p:blipFill>
        <p:spPr>
          <a:xfrm>
            <a:off x="0" y="0"/>
            <a:ext cx="12192000" cy="6858000"/>
          </a:xfrm>
          <a:prstGeom prst="rect">
            <a:avLst/>
          </a:prstGeom>
          <a:noFill/>
          <a:ln w="9525">
            <a:noFill/>
          </a:ln>
        </p:spPr>
      </p:pic>
      <p:sp>
        <p:nvSpPr>
          <p:cNvPr id="819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819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图片 1"/>
          <p:cNvPicPr>
            <a:picLocks noChangeAspect="1"/>
          </p:cNvPicPr>
          <p:nvPr userDrawn="1"/>
        </p:nvPicPr>
        <p:blipFill>
          <a:blip r:embed="rId12"/>
          <a:srcRect t="24307" b="726"/>
          <a:stretch>
            <a:fillRect/>
          </a:stretch>
        </p:blipFill>
        <p:spPr>
          <a:xfrm>
            <a:off x="0" y="0"/>
            <a:ext cx="12192000" cy="6858000"/>
          </a:xfrm>
          <a:prstGeom prst="rect">
            <a:avLst/>
          </a:prstGeom>
          <a:noFill/>
          <a:ln w="9525">
            <a:noFill/>
          </a:ln>
        </p:spPr>
      </p:pic>
      <p:sp>
        <p:nvSpPr>
          <p:cNvPr id="921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922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33.png"/><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34.png"/><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36.png"/><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37.png"/><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38.png"/><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39.png"/><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77628" y="189045"/>
            <a:ext cx="8284564" cy="184467"/>
            <a:chOff x="614763" y="6416888"/>
            <a:chExt cx="10818655" cy="297382"/>
          </a:xfrm>
          <a:solidFill>
            <a:schemeClr val="bg1">
              <a:alpha val="85000"/>
            </a:schemeClr>
          </a:solidFill>
        </p:grpSpPr>
        <p:sp>
          <p:nvSpPr>
            <p:cNvPr id="54" name="任意多边形 53"/>
            <p:cNvSpPr/>
            <p:nvPr/>
          </p:nvSpPr>
          <p:spPr bwMode="auto">
            <a:xfrm>
              <a:off x="4490511" y="6416888"/>
              <a:ext cx="303982" cy="297382"/>
            </a:xfrm>
            <a:custGeom>
              <a:avLst/>
              <a:gdLst/>
              <a:ahLst/>
              <a:cxnLst/>
              <a:rect l="l" t="t" r="r" b="b"/>
              <a:pathLst>
                <a:path w="303982" h="297382">
                  <a:moveTo>
                    <a:pt x="148791" y="0"/>
                  </a:moveTo>
                  <a:cubicBezTo>
                    <a:pt x="176923" y="0"/>
                    <a:pt x="202921" y="6633"/>
                    <a:pt x="226787" y="19899"/>
                  </a:cubicBezTo>
                  <a:cubicBezTo>
                    <a:pt x="250652" y="33165"/>
                    <a:pt x="269450" y="51130"/>
                    <a:pt x="283183" y="73796"/>
                  </a:cubicBezTo>
                  <a:cubicBezTo>
                    <a:pt x="297049" y="96594"/>
                    <a:pt x="303982" y="121459"/>
                    <a:pt x="303982" y="148391"/>
                  </a:cubicBezTo>
                  <a:cubicBezTo>
                    <a:pt x="303982" y="175323"/>
                    <a:pt x="297116" y="200255"/>
                    <a:pt x="283383" y="223186"/>
                  </a:cubicBezTo>
                  <a:cubicBezTo>
                    <a:pt x="269784" y="245985"/>
                    <a:pt x="251319" y="264051"/>
                    <a:pt x="227987" y="277383"/>
                  </a:cubicBezTo>
                  <a:cubicBezTo>
                    <a:pt x="204655" y="290716"/>
                    <a:pt x="179323" y="297382"/>
                    <a:pt x="151991" y="297382"/>
                  </a:cubicBezTo>
                  <a:cubicBezTo>
                    <a:pt x="124926" y="297382"/>
                    <a:pt x="99661" y="290749"/>
                    <a:pt x="76196" y="277483"/>
                  </a:cubicBezTo>
                  <a:cubicBezTo>
                    <a:pt x="52731" y="264217"/>
                    <a:pt x="34165" y="246218"/>
                    <a:pt x="20499" y="223486"/>
                  </a:cubicBezTo>
                  <a:cubicBezTo>
                    <a:pt x="6833" y="200755"/>
                    <a:pt x="0" y="176123"/>
                    <a:pt x="0" y="149591"/>
                  </a:cubicBezTo>
                  <a:cubicBezTo>
                    <a:pt x="0" y="123326"/>
                    <a:pt x="6800" y="98627"/>
                    <a:pt x="20399" y="75495"/>
                  </a:cubicBezTo>
                  <a:cubicBezTo>
                    <a:pt x="33998" y="52364"/>
                    <a:pt x="52197" y="33998"/>
                    <a:pt x="74996" y="20399"/>
                  </a:cubicBezTo>
                  <a:cubicBezTo>
                    <a:pt x="97928" y="6800"/>
                    <a:pt x="122526" y="0"/>
                    <a:pt x="148791" y="0"/>
                  </a:cubicBezTo>
                  <a:close/>
                  <a:moveTo>
                    <a:pt x="151191" y="27598"/>
                  </a:moveTo>
                  <a:cubicBezTo>
                    <a:pt x="129459" y="27598"/>
                    <a:pt x="109193" y="33131"/>
                    <a:pt x="90395" y="44197"/>
                  </a:cubicBezTo>
                  <a:cubicBezTo>
                    <a:pt x="71596" y="55263"/>
                    <a:pt x="56630" y="70162"/>
                    <a:pt x="45498" y="88895"/>
                  </a:cubicBezTo>
                  <a:cubicBezTo>
                    <a:pt x="34365" y="107627"/>
                    <a:pt x="28798" y="127859"/>
                    <a:pt x="28798" y="149591"/>
                  </a:cubicBezTo>
                  <a:cubicBezTo>
                    <a:pt x="28798" y="171056"/>
                    <a:pt x="34365" y="191055"/>
                    <a:pt x="45498" y="209587"/>
                  </a:cubicBezTo>
                  <a:cubicBezTo>
                    <a:pt x="56630" y="228119"/>
                    <a:pt x="71729" y="242819"/>
                    <a:pt x="90795" y="253685"/>
                  </a:cubicBezTo>
                  <a:cubicBezTo>
                    <a:pt x="109860" y="264551"/>
                    <a:pt x="130392" y="269984"/>
                    <a:pt x="152391" y="269984"/>
                  </a:cubicBezTo>
                  <a:cubicBezTo>
                    <a:pt x="169056" y="269984"/>
                    <a:pt x="184822" y="266884"/>
                    <a:pt x="199688" y="260684"/>
                  </a:cubicBezTo>
                  <a:cubicBezTo>
                    <a:pt x="214554" y="254485"/>
                    <a:pt x="227653" y="245752"/>
                    <a:pt x="238986" y="234486"/>
                  </a:cubicBezTo>
                  <a:cubicBezTo>
                    <a:pt x="250318" y="223220"/>
                    <a:pt x="259118" y="210187"/>
                    <a:pt x="265384" y="195388"/>
                  </a:cubicBezTo>
                  <a:cubicBezTo>
                    <a:pt x="271650" y="180589"/>
                    <a:pt x="274784" y="164923"/>
                    <a:pt x="274784" y="148391"/>
                  </a:cubicBezTo>
                  <a:cubicBezTo>
                    <a:pt x="274784" y="126926"/>
                    <a:pt x="269184" y="106894"/>
                    <a:pt x="257985" y="88295"/>
                  </a:cubicBezTo>
                  <a:cubicBezTo>
                    <a:pt x="246785" y="69696"/>
                    <a:pt x="231686" y="54930"/>
                    <a:pt x="212687" y="43997"/>
                  </a:cubicBezTo>
                  <a:cubicBezTo>
                    <a:pt x="193689" y="33065"/>
                    <a:pt x="173190" y="27598"/>
                    <a:pt x="151191"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3" name="任意多边形 52"/>
            <p:cNvSpPr/>
            <p:nvPr/>
          </p:nvSpPr>
          <p:spPr bwMode="auto">
            <a:xfrm>
              <a:off x="11129437" y="6416888"/>
              <a:ext cx="303981" cy="297382"/>
            </a:xfrm>
            <a:custGeom>
              <a:avLst/>
              <a:gdLst/>
              <a:ahLst/>
              <a:cxnLst/>
              <a:rect l="l" t="t" r="r" b="b"/>
              <a:pathLst>
                <a:path w="303981" h="297382">
                  <a:moveTo>
                    <a:pt x="148791" y="0"/>
                  </a:moveTo>
                  <a:cubicBezTo>
                    <a:pt x="176923" y="0"/>
                    <a:pt x="202920" y="6633"/>
                    <a:pt x="226786" y="19899"/>
                  </a:cubicBezTo>
                  <a:cubicBezTo>
                    <a:pt x="250651" y="33165"/>
                    <a:pt x="269450" y="51130"/>
                    <a:pt x="283182" y="73796"/>
                  </a:cubicBezTo>
                  <a:cubicBezTo>
                    <a:pt x="297048" y="96594"/>
                    <a:pt x="303981" y="121459"/>
                    <a:pt x="303981" y="148391"/>
                  </a:cubicBezTo>
                  <a:cubicBezTo>
                    <a:pt x="303981" y="175323"/>
                    <a:pt x="297114" y="200255"/>
                    <a:pt x="283382" y="223186"/>
                  </a:cubicBezTo>
                  <a:cubicBezTo>
                    <a:pt x="269783" y="245985"/>
                    <a:pt x="251317" y="264051"/>
                    <a:pt x="227986" y="277383"/>
                  </a:cubicBezTo>
                  <a:cubicBezTo>
                    <a:pt x="204654" y="290716"/>
                    <a:pt x="179322" y="297382"/>
                    <a:pt x="151990" y="297382"/>
                  </a:cubicBezTo>
                  <a:cubicBezTo>
                    <a:pt x="124926" y="297382"/>
                    <a:pt x="99660" y="290749"/>
                    <a:pt x="76195" y="277483"/>
                  </a:cubicBezTo>
                  <a:cubicBezTo>
                    <a:pt x="52730" y="264217"/>
                    <a:pt x="34164" y="246218"/>
                    <a:pt x="20498" y="223486"/>
                  </a:cubicBezTo>
                  <a:cubicBezTo>
                    <a:pt x="6833" y="200755"/>
                    <a:pt x="0" y="176123"/>
                    <a:pt x="0" y="149591"/>
                  </a:cubicBezTo>
                  <a:cubicBezTo>
                    <a:pt x="0" y="123326"/>
                    <a:pt x="6799" y="98627"/>
                    <a:pt x="20398" y="75495"/>
                  </a:cubicBezTo>
                  <a:cubicBezTo>
                    <a:pt x="33998" y="52364"/>
                    <a:pt x="52197" y="33998"/>
                    <a:pt x="74995" y="20399"/>
                  </a:cubicBezTo>
                  <a:cubicBezTo>
                    <a:pt x="97927" y="6800"/>
                    <a:pt x="122526" y="0"/>
                    <a:pt x="148791" y="0"/>
                  </a:cubicBezTo>
                  <a:close/>
                  <a:moveTo>
                    <a:pt x="151190" y="27598"/>
                  </a:moveTo>
                  <a:cubicBezTo>
                    <a:pt x="129458" y="27598"/>
                    <a:pt x="109193" y="33131"/>
                    <a:pt x="90394" y="44197"/>
                  </a:cubicBezTo>
                  <a:cubicBezTo>
                    <a:pt x="71595" y="55263"/>
                    <a:pt x="56630" y="70162"/>
                    <a:pt x="45497" y="88895"/>
                  </a:cubicBezTo>
                  <a:cubicBezTo>
                    <a:pt x="34364" y="107627"/>
                    <a:pt x="28798" y="127859"/>
                    <a:pt x="28798" y="149591"/>
                  </a:cubicBezTo>
                  <a:cubicBezTo>
                    <a:pt x="28798" y="171056"/>
                    <a:pt x="34364" y="191055"/>
                    <a:pt x="45497" y="209587"/>
                  </a:cubicBezTo>
                  <a:cubicBezTo>
                    <a:pt x="56630" y="228119"/>
                    <a:pt x="71729" y="242819"/>
                    <a:pt x="90794" y="253685"/>
                  </a:cubicBezTo>
                  <a:cubicBezTo>
                    <a:pt x="109859" y="264551"/>
                    <a:pt x="130392" y="269984"/>
                    <a:pt x="152390" y="269984"/>
                  </a:cubicBezTo>
                  <a:cubicBezTo>
                    <a:pt x="169056" y="269984"/>
                    <a:pt x="184822" y="266884"/>
                    <a:pt x="199688" y="260684"/>
                  </a:cubicBezTo>
                  <a:cubicBezTo>
                    <a:pt x="214553" y="254485"/>
                    <a:pt x="227652" y="245752"/>
                    <a:pt x="238985" y="234486"/>
                  </a:cubicBezTo>
                  <a:cubicBezTo>
                    <a:pt x="250317" y="223220"/>
                    <a:pt x="259116" y="210187"/>
                    <a:pt x="265384" y="195388"/>
                  </a:cubicBezTo>
                  <a:cubicBezTo>
                    <a:pt x="271649" y="180589"/>
                    <a:pt x="274783" y="164923"/>
                    <a:pt x="274783" y="148391"/>
                  </a:cubicBezTo>
                  <a:cubicBezTo>
                    <a:pt x="274783" y="126926"/>
                    <a:pt x="269183" y="106894"/>
                    <a:pt x="257984" y="88295"/>
                  </a:cubicBezTo>
                  <a:cubicBezTo>
                    <a:pt x="246785" y="69696"/>
                    <a:pt x="231686" y="54930"/>
                    <a:pt x="212687" y="43997"/>
                  </a:cubicBezTo>
                  <a:cubicBezTo>
                    <a:pt x="193688" y="33065"/>
                    <a:pt x="173189" y="27598"/>
                    <a:pt x="151190"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2" name="任意多边形 51"/>
            <p:cNvSpPr/>
            <p:nvPr/>
          </p:nvSpPr>
          <p:spPr bwMode="auto">
            <a:xfrm>
              <a:off x="614763" y="6417488"/>
              <a:ext cx="176589" cy="296782"/>
            </a:xfrm>
            <a:custGeom>
              <a:avLst/>
              <a:gdLst/>
              <a:ahLst/>
              <a:cxnLst/>
              <a:rect l="l" t="t" r="r" b="b"/>
              <a:pathLst>
                <a:path w="176589" h="296782">
                  <a:moveTo>
                    <a:pt x="89794" y="0"/>
                  </a:moveTo>
                  <a:cubicBezTo>
                    <a:pt x="104727" y="0"/>
                    <a:pt x="118159" y="3200"/>
                    <a:pt x="130092" y="9599"/>
                  </a:cubicBezTo>
                  <a:cubicBezTo>
                    <a:pt x="142024" y="15999"/>
                    <a:pt x="151457" y="25099"/>
                    <a:pt x="158390" y="36898"/>
                  </a:cubicBezTo>
                  <a:cubicBezTo>
                    <a:pt x="165323" y="48697"/>
                    <a:pt x="169123" y="62330"/>
                    <a:pt x="169789" y="77795"/>
                  </a:cubicBezTo>
                  <a:lnTo>
                    <a:pt x="139791" y="77795"/>
                  </a:lnTo>
                  <a:cubicBezTo>
                    <a:pt x="138058" y="61930"/>
                    <a:pt x="132592" y="49564"/>
                    <a:pt x="123392" y="40698"/>
                  </a:cubicBezTo>
                  <a:cubicBezTo>
                    <a:pt x="114193" y="31831"/>
                    <a:pt x="102327" y="27398"/>
                    <a:pt x="87794" y="27398"/>
                  </a:cubicBezTo>
                  <a:cubicBezTo>
                    <a:pt x="78462" y="27398"/>
                    <a:pt x="69962" y="29632"/>
                    <a:pt x="62296" y="34098"/>
                  </a:cubicBezTo>
                  <a:cubicBezTo>
                    <a:pt x="54630" y="38564"/>
                    <a:pt x="48630" y="44697"/>
                    <a:pt x="44297" y="52497"/>
                  </a:cubicBezTo>
                  <a:cubicBezTo>
                    <a:pt x="39964" y="60296"/>
                    <a:pt x="37797" y="68863"/>
                    <a:pt x="37797" y="78195"/>
                  </a:cubicBezTo>
                  <a:cubicBezTo>
                    <a:pt x="37797" y="91394"/>
                    <a:pt x="42464" y="101994"/>
                    <a:pt x="51796" y="109993"/>
                  </a:cubicBezTo>
                  <a:cubicBezTo>
                    <a:pt x="59663" y="116793"/>
                    <a:pt x="75062" y="123259"/>
                    <a:pt x="97994" y="129392"/>
                  </a:cubicBezTo>
                  <a:cubicBezTo>
                    <a:pt x="112126" y="132992"/>
                    <a:pt x="122759" y="136392"/>
                    <a:pt x="129892" y="139592"/>
                  </a:cubicBezTo>
                  <a:cubicBezTo>
                    <a:pt x="137025" y="142791"/>
                    <a:pt x="143724" y="147124"/>
                    <a:pt x="149991" y="152591"/>
                  </a:cubicBezTo>
                  <a:cubicBezTo>
                    <a:pt x="167723"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4" y="296782"/>
                  </a:cubicBezTo>
                  <a:cubicBezTo>
                    <a:pt x="76328" y="296782"/>
                    <a:pt x="64496" y="294515"/>
                    <a:pt x="53096" y="289982"/>
                  </a:cubicBezTo>
                  <a:cubicBezTo>
                    <a:pt x="41697" y="285449"/>
                    <a:pt x="31931" y="279116"/>
                    <a:pt x="23798" y="270984"/>
                  </a:cubicBezTo>
                  <a:cubicBezTo>
                    <a:pt x="16199" y="263384"/>
                    <a:pt x="10332" y="254385"/>
                    <a:pt x="6199" y="243985"/>
                  </a:cubicBezTo>
                  <a:cubicBezTo>
                    <a:pt x="2733" y="235852"/>
                    <a:pt x="666" y="224920"/>
                    <a:pt x="0" y="211187"/>
                  </a:cubicBezTo>
                  <a:lnTo>
                    <a:pt x="30798" y="211187"/>
                  </a:lnTo>
                  <a:cubicBezTo>
                    <a:pt x="31998" y="228786"/>
                    <a:pt x="37931" y="242885"/>
                    <a:pt x="48597" y="253485"/>
                  </a:cubicBezTo>
                  <a:cubicBezTo>
                    <a:pt x="59263" y="264084"/>
                    <a:pt x="72728" y="269384"/>
                    <a:pt x="88994" y="269384"/>
                  </a:cubicBezTo>
                  <a:cubicBezTo>
                    <a:pt x="99660" y="269384"/>
                    <a:pt x="109526" y="266884"/>
                    <a:pt x="118592" y="261884"/>
                  </a:cubicBezTo>
                  <a:cubicBezTo>
                    <a:pt x="127659" y="256884"/>
                    <a:pt x="134825" y="250085"/>
                    <a:pt x="140091" y="241485"/>
                  </a:cubicBezTo>
                  <a:cubicBezTo>
                    <a:pt x="145357" y="232886"/>
                    <a:pt x="147991" y="223520"/>
                    <a:pt x="147991" y="213387"/>
                  </a:cubicBezTo>
                  <a:cubicBezTo>
                    <a:pt x="147991" y="196721"/>
                    <a:pt x="141324" y="182789"/>
                    <a:pt x="127992" y="171590"/>
                  </a:cubicBezTo>
                  <a:cubicBezTo>
                    <a:pt x="119326" y="164257"/>
                    <a:pt x="104593" y="157924"/>
                    <a:pt x="83795" y="152591"/>
                  </a:cubicBezTo>
                  <a:cubicBezTo>
                    <a:pt x="80861" y="151924"/>
                    <a:pt x="78495" y="151357"/>
                    <a:pt x="76695" y="150891"/>
                  </a:cubicBezTo>
                  <a:cubicBezTo>
                    <a:pt x="74895" y="150424"/>
                    <a:pt x="73662" y="150058"/>
                    <a:pt x="72995" y="149791"/>
                  </a:cubicBezTo>
                  <a:cubicBezTo>
                    <a:pt x="63129" y="147258"/>
                    <a:pt x="54396" y="143991"/>
                    <a:pt x="46797" y="139992"/>
                  </a:cubicBezTo>
                  <a:cubicBezTo>
                    <a:pt x="34931" y="133859"/>
                    <a:pt x="25665" y="125259"/>
                    <a:pt x="18998" y="114193"/>
                  </a:cubicBezTo>
                  <a:cubicBezTo>
                    <a:pt x="12332" y="102994"/>
                    <a:pt x="8999" y="90595"/>
                    <a:pt x="8999" y="76995"/>
                  </a:cubicBezTo>
                  <a:cubicBezTo>
                    <a:pt x="8999" y="62463"/>
                    <a:pt x="12532" y="49330"/>
                    <a:pt x="19598" y="37598"/>
                  </a:cubicBezTo>
                  <a:cubicBezTo>
                    <a:pt x="26665" y="25865"/>
                    <a:pt x="36331" y="16666"/>
                    <a:pt x="48597" y="9999"/>
                  </a:cubicBezTo>
                  <a:cubicBezTo>
                    <a:pt x="60863" y="3333"/>
                    <a:pt x="74595" y="0"/>
                    <a:pt x="89794"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1" name="任意多边形 50"/>
            <p:cNvSpPr/>
            <p:nvPr/>
          </p:nvSpPr>
          <p:spPr bwMode="auto">
            <a:xfrm>
              <a:off x="7482288" y="6417488"/>
              <a:ext cx="176589" cy="296782"/>
            </a:xfrm>
            <a:custGeom>
              <a:avLst/>
              <a:gdLst/>
              <a:ahLst/>
              <a:cxnLst/>
              <a:rect l="l" t="t" r="r" b="b"/>
              <a:pathLst>
                <a:path w="176589" h="296782">
                  <a:moveTo>
                    <a:pt x="89795" y="0"/>
                  </a:moveTo>
                  <a:cubicBezTo>
                    <a:pt x="104726" y="0"/>
                    <a:pt x="118159" y="3200"/>
                    <a:pt x="130092" y="9599"/>
                  </a:cubicBezTo>
                  <a:cubicBezTo>
                    <a:pt x="142024" y="15999"/>
                    <a:pt x="151457" y="25099"/>
                    <a:pt x="158390" y="36898"/>
                  </a:cubicBezTo>
                  <a:cubicBezTo>
                    <a:pt x="165323" y="48697"/>
                    <a:pt x="169122" y="62330"/>
                    <a:pt x="169790" y="77795"/>
                  </a:cubicBezTo>
                  <a:lnTo>
                    <a:pt x="139792" y="77795"/>
                  </a:lnTo>
                  <a:cubicBezTo>
                    <a:pt x="138058" y="61930"/>
                    <a:pt x="132592" y="49564"/>
                    <a:pt x="123393" y="40698"/>
                  </a:cubicBezTo>
                  <a:cubicBezTo>
                    <a:pt x="114193" y="31831"/>
                    <a:pt x="102326" y="27398"/>
                    <a:pt x="87795" y="27398"/>
                  </a:cubicBezTo>
                  <a:cubicBezTo>
                    <a:pt x="78462" y="27398"/>
                    <a:pt x="69962" y="29632"/>
                    <a:pt x="62296" y="34098"/>
                  </a:cubicBezTo>
                  <a:cubicBezTo>
                    <a:pt x="54629" y="38564"/>
                    <a:pt x="48630" y="44697"/>
                    <a:pt x="44297" y="52497"/>
                  </a:cubicBezTo>
                  <a:cubicBezTo>
                    <a:pt x="39964" y="60296"/>
                    <a:pt x="37798" y="68863"/>
                    <a:pt x="37798" y="78195"/>
                  </a:cubicBezTo>
                  <a:cubicBezTo>
                    <a:pt x="37798" y="91394"/>
                    <a:pt x="42464" y="101994"/>
                    <a:pt x="51797" y="109993"/>
                  </a:cubicBezTo>
                  <a:cubicBezTo>
                    <a:pt x="59663" y="116793"/>
                    <a:pt x="75062" y="123259"/>
                    <a:pt x="97994" y="129392"/>
                  </a:cubicBezTo>
                  <a:cubicBezTo>
                    <a:pt x="112126" y="132992"/>
                    <a:pt x="122759" y="136392"/>
                    <a:pt x="129892" y="139592"/>
                  </a:cubicBezTo>
                  <a:cubicBezTo>
                    <a:pt x="137024" y="142791"/>
                    <a:pt x="143724" y="147124"/>
                    <a:pt x="149991" y="152591"/>
                  </a:cubicBezTo>
                  <a:cubicBezTo>
                    <a:pt x="167722"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5" y="296782"/>
                  </a:cubicBezTo>
                  <a:cubicBezTo>
                    <a:pt x="76328" y="296782"/>
                    <a:pt x="64496" y="294515"/>
                    <a:pt x="53097" y="289982"/>
                  </a:cubicBezTo>
                  <a:cubicBezTo>
                    <a:pt x="41698" y="285449"/>
                    <a:pt x="31931" y="279116"/>
                    <a:pt x="23799" y="270984"/>
                  </a:cubicBezTo>
                  <a:cubicBezTo>
                    <a:pt x="16199" y="263384"/>
                    <a:pt x="10332" y="254385"/>
                    <a:pt x="6200" y="243985"/>
                  </a:cubicBezTo>
                  <a:cubicBezTo>
                    <a:pt x="2732" y="235852"/>
                    <a:pt x="666" y="224920"/>
                    <a:pt x="0" y="211187"/>
                  </a:cubicBezTo>
                  <a:lnTo>
                    <a:pt x="30798" y="211187"/>
                  </a:lnTo>
                  <a:cubicBezTo>
                    <a:pt x="31998" y="228786"/>
                    <a:pt x="37930" y="242885"/>
                    <a:pt x="48597" y="253485"/>
                  </a:cubicBezTo>
                  <a:cubicBezTo>
                    <a:pt x="59263" y="264084"/>
                    <a:pt x="72728" y="269384"/>
                    <a:pt x="88995" y="269384"/>
                  </a:cubicBezTo>
                  <a:cubicBezTo>
                    <a:pt x="99660" y="269384"/>
                    <a:pt x="109526" y="266884"/>
                    <a:pt x="118593" y="261884"/>
                  </a:cubicBezTo>
                  <a:cubicBezTo>
                    <a:pt x="127659" y="256884"/>
                    <a:pt x="134824" y="250085"/>
                    <a:pt x="140092" y="241485"/>
                  </a:cubicBezTo>
                  <a:cubicBezTo>
                    <a:pt x="145357" y="232886"/>
                    <a:pt x="147991" y="223520"/>
                    <a:pt x="147991" y="213387"/>
                  </a:cubicBezTo>
                  <a:cubicBezTo>
                    <a:pt x="147991" y="196721"/>
                    <a:pt x="141324" y="182789"/>
                    <a:pt x="127992" y="171590"/>
                  </a:cubicBezTo>
                  <a:cubicBezTo>
                    <a:pt x="119325" y="164257"/>
                    <a:pt x="104594" y="157924"/>
                    <a:pt x="83795" y="152591"/>
                  </a:cubicBezTo>
                  <a:cubicBezTo>
                    <a:pt x="80861" y="151924"/>
                    <a:pt x="78495" y="151357"/>
                    <a:pt x="76695" y="150891"/>
                  </a:cubicBezTo>
                  <a:cubicBezTo>
                    <a:pt x="74896" y="150424"/>
                    <a:pt x="73662" y="150058"/>
                    <a:pt x="72996" y="149791"/>
                  </a:cubicBezTo>
                  <a:cubicBezTo>
                    <a:pt x="63129" y="147258"/>
                    <a:pt x="54397" y="143991"/>
                    <a:pt x="46797" y="139992"/>
                  </a:cubicBezTo>
                  <a:cubicBezTo>
                    <a:pt x="34930" y="133859"/>
                    <a:pt x="25665" y="125259"/>
                    <a:pt x="18999" y="114193"/>
                  </a:cubicBezTo>
                  <a:cubicBezTo>
                    <a:pt x="12332" y="102994"/>
                    <a:pt x="9000" y="90595"/>
                    <a:pt x="9000" y="76995"/>
                  </a:cubicBezTo>
                  <a:cubicBezTo>
                    <a:pt x="9000" y="62463"/>
                    <a:pt x="12532" y="49330"/>
                    <a:pt x="19599" y="37598"/>
                  </a:cubicBezTo>
                  <a:cubicBezTo>
                    <a:pt x="26665" y="25865"/>
                    <a:pt x="36330" y="16666"/>
                    <a:pt x="48597" y="9999"/>
                  </a:cubicBezTo>
                  <a:cubicBezTo>
                    <a:pt x="60863" y="3333"/>
                    <a:pt x="74596" y="0"/>
                    <a:pt x="89795"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0" name="任意多边形 49"/>
            <p:cNvSpPr/>
            <p:nvPr/>
          </p:nvSpPr>
          <p:spPr bwMode="auto">
            <a:xfrm>
              <a:off x="1359460" y="6421888"/>
              <a:ext cx="206988" cy="287582"/>
            </a:xfrm>
            <a:custGeom>
              <a:avLst/>
              <a:gdLst/>
              <a:ahLst/>
              <a:cxnLst/>
              <a:rect l="l" t="t" r="r" b="b"/>
              <a:pathLst>
                <a:path w="206988" h="287582">
                  <a:moveTo>
                    <a:pt x="0" y="0"/>
                  </a:moveTo>
                  <a:lnTo>
                    <a:pt x="28799" y="0"/>
                  </a:lnTo>
                  <a:lnTo>
                    <a:pt x="28799" y="126592"/>
                  </a:lnTo>
                  <a:lnTo>
                    <a:pt x="177790" y="126592"/>
                  </a:lnTo>
                  <a:lnTo>
                    <a:pt x="177790" y="0"/>
                  </a:lnTo>
                  <a:lnTo>
                    <a:pt x="206988" y="0"/>
                  </a:lnTo>
                  <a:lnTo>
                    <a:pt x="206988" y="287582"/>
                  </a:lnTo>
                  <a:lnTo>
                    <a:pt x="177790" y="287582"/>
                  </a:lnTo>
                  <a:lnTo>
                    <a:pt x="177790" y="152390"/>
                  </a:lnTo>
                  <a:lnTo>
                    <a:pt x="28799" y="15239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9" name="任意多边形 48"/>
            <p:cNvSpPr/>
            <p:nvPr/>
          </p:nvSpPr>
          <p:spPr bwMode="auto">
            <a:xfrm>
              <a:off x="2124638" y="6421888"/>
              <a:ext cx="279383" cy="287582"/>
            </a:xfrm>
            <a:custGeom>
              <a:avLst/>
              <a:gdLst/>
              <a:ahLst/>
              <a:cxnLst/>
              <a:rect l="l" t="t" r="r" b="b"/>
              <a:pathLst>
                <a:path w="279383" h="287582">
                  <a:moveTo>
                    <a:pt x="124193" y="0"/>
                  </a:moveTo>
                  <a:lnTo>
                    <a:pt x="156191" y="0"/>
                  </a:lnTo>
                  <a:lnTo>
                    <a:pt x="279383" y="287582"/>
                  </a:lnTo>
                  <a:lnTo>
                    <a:pt x="248385" y="287582"/>
                  </a:lnTo>
                  <a:lnTo>
                    <a:pt x="206988" y="190788"/>
                  </a:lnTo>
                  <a:lnTo>
                    <a:pt x="72996" y="190788"/>
                  </a:lnTo>
                  <a:lnTo>
                    <a:pt x="31198" y="287582"/>
                  </a:lnTo>
                  <a:lnTo>
                    <a:pt x="0" y="287582"/>
                  </a:lnTo>
                  <a:lnTo>
                    <a:pt x="124193" y="0"/>
                  </a:lnTo>
                  <a:close/>
                  <a:moveTo>
                    <a:pt x="140192" y="28198"/>
                  </a:moveTo>
                  <a:lnTo>
                    <a:pt x="138192" y="35998"/>
                  </a:lnTo>
                  <a:lnTo>
                    <a:pt x="84395" y="164990"/>
                  </a:lnTo>
                  <a:lnTo>
                    <a:pt x="195588" y="164990"/>
                  </a:lnTo>
                  <a:lnTo>
                    <a:pt x="142191" y="35998"/>
                  </a:lnTo>
                  <a:lnTo>
                    <a:pt x="140192" y="28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8" name="任意多边形 47"/>
            <p:cNvSpPr/>
            <p:nvPr/>
          </p:nvSpPr>
          <p:spPr bwMode="auto">
            <a:xfrm>
              <a:off x="2969186" y="6421888"/>
              <a:ext cx="195189" cy="287582"/>
            </a:xfrm>
            <a:custGeom>
              <a:avLst/>
              <a:gdLst/>
              <a:ahLst/>
              <a:cxnLst/>
              <a:rect l="l" t="t" r="r" b="b"/>
              <a:pathLst>
                <a:path w="195189" h="287582">
                  <a:moveTo>
                    <a:pt x="0" y="0"/>
                  </a:moveTo>
                  <a:lnTo>
                    <a:pt x="68596" y="0"/>
                  </a:lnTo>
                  <a:cubicBezTo>
                    <a:pt x="89795" y="0"/>
                    <a:pt x="106427" y="1033"/>
                    <a:pt x="118493" y="3100"/>
                  </a:cubicBezTo>
                  <a:cubicBezTo>
                    <a:pt x="130560" y="5166"/>
                    <a:pt x="141192" y="8799"/>
                    <a:pt x="150391" y="13999"/>
                  </a:cubicBezTo>
                  <a:cubicBezTo>
                    <a:pt x="164124" y="21732"/>
                    <a:pt x="175023" y="32631"/>
                    <a:pt x="183089" y="46697"/>
                  </a:cubicBezTo>
                  <a:cubicBezTo>
                    <a:pt x="191156" y="60763"/>
                    <a:pt x="195189" y="76062"/>
                    <a:pt x="195189" y="92594"/>
                  </a:cubicBezTo>
                  <a:cubicBezTo>
                    <a:pt x="195189" y="117126"/>
                    <a:pt x="186989" y="137591"/>
                    <a:pt x="170590" y="153990"/>
                  </a:cubicBezTo>
                  <a:cubicBezTo>
                    <a:pt x="163390" y="160657"/>
                    <a:pt x="156124" y="165723"/>
                    <a:pt x="148791" y="169189"/>
                  </a:cubicBezTo>
                  <a:cubicBezTo>
                    <a:pt x="143059" y="171989"/>
                    <a:pt x="137359" y="173923"/>
                    <a:pt x="131692" y="174989"/>
                  </a:cubicBezTo>
                  <a:cubicBezTo>
                    <a:pt x="126026" y="176056"/>
                    <a:pt x="117927" y="176722"/>
                    <a:pt x="107394" y="176989"/>
                  </a:cubicBezTo>
                  <a:lnTo>
                    <a:pt x="191589" y="287582"/>
                  </a:lnTo>
                  <a:lnTo>
                    <a:pt x="155391" y="287582"/>
                  </a:lnTo>
                  <a:lnTo>
                    <a:pt x="57797" y="157190"/>
                  </a:lnTo>
                  <a:lnTo>
                    <a:pt x="66396" y="157190"/>
                  </a:lnTo>
                  <a:cubicBezTo>
                    <a:pt x="81595" y="157190"/>
                    <a:pt x="93528" y="156790"/>
                    <a:pt x="102194" y="155990"/>
                  </a:cubicBezTo>
                  <a:cubicBezTo>
                    <a:pt x="110594" y="155590"/>
                    <a:pt x="119593" y="153457"/>
                    <a:pt x="129193" y="149591"/>
                  </a:cubicBezTo>
                  <a:cubicBezTo>
                    <a:pt x="140392" y="144391"/>
                    <a:pt x="149392" y="136591"/>
                    <a:pt x="156191" y="126192"/>
                  </a:cubicBezTo>
                  <a:cubicBezTo>
                    <a:pt x="162990" y="115793"/>
                    <a:pt x="166390" y="104460"/>
                    <a:pt x="166390" y="92194"/>
                  </a:cubicBezTo>
                  <a:cubicBezTo>
                    <a:pt x="166390" y="81795"/>
                    <a:pt x="163991" y="71929"/>
                    <a:pt x="159191" y="62596"/>
                  </a:cubicBezTo>
                  <a:cubicBezTo>
                    <a:pt x="154391" y="53263"/>
                    <a:pt x="147791" y="45664"/>
                    <a:pt x="139392" y="39797"/>
                  </a:cubicBezTo>
                  <a:cubicBezTo>
                    <a:pt x="132326" y="34598"/>
                    <a:pt x="124193" y="31031"/>
                    <a:pt x="114993" y="29098"/>
                  </a:cubicBezTo>
                  <a:cubicBezTo>
                    <a:pt x="105794" y="27165"/>
                    <a:pt x="92328" y="26198"/>
                    <a:pt x="74596" y="26198"/>
                  </a:cubicBezTo>
                  <a:lnTo>
                    <a:pt x="28799" y="26198"/>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7" name="任意多边形 46"/>
            <p:cNvSpPr/>
            <p:nvPr/>
          </p:nvSpPr>
          <p:spPr bwMode="auto">
            <a:xfrm>
              <a:off x="3740711" y="6421888"/>
              <a:ext cx="190589" cy="287582"/>
            </a:xfrm>
            <a:custGeom>
              <a:avLst/>
              <a:gdLst/>
              <a:ahLst/>
              <a:cxnLst/>
              <a:rect l="l" t="t" r="r" b="b"/>
              <a:pathLst>
                <a:path w="190589" h="287582">
                  <a:moveTo>
                    <a:pt x="0" y="0"/>
                  </a:moveTo>
                  <a:lnTo>
                    <a:pt x="75596" y="0"/>
                  </a:lnTo>
                  <a:cubicBezTo>
                    <a:pt x="95062" y="0"/>
                    <a:pt x="110461" y="1133"/>
                    <a:pt x="121793" y="3400"/>
                  </a:cubicBezTo>
                  <a:cubicBezTo>
                    <a:pt x="133259" y="5799"/>
                    <a:pt x="143525" y="9866"/>
                    <a:pt x="152591" y="15599"/>
                  </a:cubicBezTo>
                  <a:cubicBezTo>
                    <a:pt x="160457" y="20532"/>
                    <a:pt x="167257" y="26631"/>
                    <a:pt x="172990" y="33898"/>
                  </a:cubicBezTo>
                  <a:cubicBezTo>
                    <a:pt x="178723" y="41164"/>
                    <a:pt x="183090" y="49197"/>
                    <a:pt x="186089" y="57996"/>
                  </a:cubicBezTo>
                  <a:cubicBezTo>
                    <a:pt x="189089" y="66796"/>
                    <a:pt x="190589" y="76128"/>
                    <a:pt x="190589" y="85995"/>
                  </a:cubicBezTo>
                  <a:cubicBezTo>
                    <a:pt x="190589" y="99860"/>
                    <a:pt x="187789" y="112526"/>
                    <a:pt x="182189" y="123992"/>
                  </a:cubicBezTo>
                  <a:cubicBezTo>
                    <a:pt x="176590" y="135458"/>
                    <a:pt x="168457" y="145058"/>
                    <a:pt x="157791" y="152790"/>
                  </a:cubicBezTo>
                  <a:cubicBezTo>
                    <a:pt x="151658" y="157324"/>
                    <a:pt x="145059" y="160990"/>
                    <a:pt x="137992" y="163790"/>
                  </a:cubicBezTo>
                  <a:cubicBezTo>
                    <a:pt x="130926" y="166456"/>
                    <a:pt x="122926" y="168390"/>
                    <a:pt x="113994" y="169589"/>
                  </a:cubicBezTo>
                  <a:cubicBezTo>
                    <a:pt x="105194" y="170923"/>
                    <a:pt x="94795" y="171589"/>
                    <a:pt x="82796" y="171589"/>
                  </a:cubicBezTo>
                  <a:lnTo>
                    <a:pt x="28799" y="171589"/>
                  </a:lnTo>
                  <a:lnTo>
                    <a:pt x="28799" y="287582"/>
                  </a:lnTo>
                  <a:lnTo>
                    <a:pt x="0" y="287582"/>
                  </a:lnTo>
                  <a:lnTo>
                    <a:pt x="0" y="0"/>
                  </a:lnTo>
                  <a:close/>
                  <a:moveTo>
                    <a:pt x="75596" y="25798"/>
                  </a:moveTo>
                  <a:lnTo>
                    <a:pt x="70596" y="26198"/>
                  </a:lnTo>
                  <a:lnTo>
                    <a:pt x="65997" y="26198"/>
                  </a:lnTo>
                  <a:lnTo>
                    <a:pt x="28799" y="26198"/>
                  </a:lnTo>
                  <a:lnTo>
                    <a:pt x="28799" y="145391"/>
                  </a:lnTo>
                  <a:lnTo>
                    <a:pt x="78396" y="145391"/>
                  </a:lnTo>
                  <a:cubicBezTo>
                    <a:pt x="93062" y="145391"/>
                    <a:pt x="104761" y="144558"/>
                    <a:pt x="113494" y="142891"/>
                  </a:cubicBezTo>
                  <a:cubicBezTo>
                    <a:pt x="122226" y="141225"/>
                    <a:pt x="129926" y="138258"/>
                    <a:pt x="136592" y="133992"/>
                  </a:cubicBezTo>
                  <a:cubicBezTo>
                    <a:pt x="144592" y="128925"/>
                    <a:pt x="150725" y="122159"/>
                    <a:pt x="154991" y="113693"/>
                  </a:cubicBezTo>
                  <a:cubicBezTo>
                    <a:pt x="159258" y="105227"/>
                    <a:pt x="161391" y="95861"/>
                    <a:pt x="161391" y="85595"/>
                  </a:cubicBezTo>
                  <a:cubicBezTo>
                    <a:pt x="161391" y="73462"/>
                    <a:pt x="158291" y="62729"/>
                    <a:pt x="152091" y="53397"/>
                  </a:cubicBezTo>
                  <a:cubicBezTo>
                    <a:pt x="145892" y="44064"/>
                    <a:pt x="137125" y="37064"/>
                    <a:pt x="125793" y="32398"/>
                  </a:cubicBezTo>
                  <a:cubicBezTo>
                    <a:pt x="115394" y="27998"/>
                    <a:pt x="100528" y="25798"/>
                    <a:pt x="81196" y="25798"/>
                  </a:cubicBezTo>
                  <a:lnTo>
                    <a:pt x="75596" y="257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6" name="任意多边形 45"/>
            <p:cNvSpPr/>
            <p:nvPr/>
          </p:nvSpPr>
          <p:spPr bwMode="auto">
            <a:xfrm>
              <a:off x="5369486" y="6421888"/>
              <a:ext cx="28798" cy="287582"/>
            </a:xfrm>
            <a:custGeom>
              <a:avLst/>
              <a:gdLst/>
              <a:ahLst/>
              <a:cxnLst/>
              <a:rect l="l" t="t" r="r" b="b"/>
              <a:pathLst>
                <a:path w="28798" h="287582">
                  <a:moveTo>
                    <a:pt x="0" y="0"/>
                  </a:moveTo>
                  <a:lnTo>
                    <a:pt x="28798" y="0"/>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5" name="任意多边形 44"/>
            <p:cNvSpPr/>
            <p:nvPr/>
          </p:nvSpPr>
          <p:spPr bwMode="auto">
            <a:xfrm>
              <a:off x="5988610" y="6421888"/>
              <a:ext cx="229186" cy="287582"/>
            </a:xfrm>
            <a:custGeom>
              <a:avLst/>
              <a:gdLst/>
              <a:ahLst/>
              <a:cxnLst/>
              <a:rect l="l" t="t" r="r" b="b"/>
              <a:pathLst>
                <a:path w="229186" h="287582">
                  <a:moveTo>
                    <a:pt x="0" y="0"/>
                  </a:moveTo>
                  <a:lnTo>
                    <a:pt x="38998" y="0"/>
                  </a:lnTo>
                  <a:lnTo>
                    <a:pt x="197988" y="235185"/>
                  </a:lnTo>
                  <a:lnTo>
                    <a:pt x="199988" y="241185"/>
                  </a:lnTo>
                  <a:lnTo>
                    <a:pt x="199988" y="0"/>
                  </a:lnTo>
                  <a:lnTo>
                    <a:pt x="229186" y="0"/>
                  </a:lnTo>
                  <a:lnTo>
                    <a:pt x="229186" y="287582"/>
                  </a:lnTo>
                  <a:lnTo>
                    <a:pt x="200188" y="287582"/>
                  </a:lnTo>
                  <a:lnTo>
                    <a:pt x="30398" y="36398"/>
                  </a:lnTo>
                  <a:lnTo>
                    <a:pt x="28798" y="31998"/>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4" name="任意多边形 43"/>
            <p:cNvSpPr/>
            <p:nvPr/>
          </p:nvSpPr>
          <p:spPr bwMode="auto">
            <a:xfrm>
              <a:off x="677183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3" name="任意多边形 42"/>
            <p:cNvSpPr/>
            <p:nvPr/>
          </p:nvSpPr>
          <p:spPr bwMode="auto">
            <a:xfrm>
              <a:off x="820058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2" name="任意多边形 41"/>
            <p:cNvSpPr/>
            <p:nvPr/>
          </p:nvSpPr>
          <p:spPr bwMode="auto">
            <a:xfrm>
              <a:off x="8922309" y="6421888"/>
              <a:ext cx="195988" cy="292382"/>
            </a:xfrm>
            <a:custGeom>
              <a:avLst/>
              <a:gdLst/>
              <a:ahLst/>
              <a:cxnLst/>
              <a:rect l="l" t="t" r="r" b="b"/>
              <a:pathLst>
                <a:path w="195988" h="292382">
                  <a:moveTo>
                    <a:pt x="0" y="0"/>
                  </a:moveTo>
                  <a:lnTo>
                    <a:pt x="28799" y="0"/>
                  </a:lnTo>
                  <a:lnTo>
                    <a:pt x="28799" y="174989"/>
                  </a:lnTo>
                  <a:cubicBezTo>
                    <a:pt x="28799" y="200854"/>
                    <a:pt x="33332" y="220920"/>
                    <a:pt x="42398" y="235185"/>
                  </a:cubicBezTo>
                  <a:cubicBezTo>
                    <a:pt x="48397" y="244518"/>
                    <a:pt x="56364" y="251818"/>
                    <a:pt x="66296" y="257084"/>
                  </a:cubicBezTo>
                  <a:cubicBezTo>
                    <a:pt x="76229" y="262350"/>
                    <a:pt x="86795" y="264984"/>
                    <a:pt x="97994" y="264984"/>
                  </a:cubicBezTo>
                  <a:cubicBezTo>
                    <a:pt x="108661" y="264984"/>
                    <a:pt x="118693" y="262684"/>
                    <a:pt x="128093" y="258084"/>
                  </a:cubicBezTo>
                  <a:cubicBezTo>
                    <a:pt x="137492" y="253484"/>
                    <a:pt x="145192" y="247051"/>
                    <a:pt x="151191" y="238785"/>
                  </a:cubicBezTo>
                  <a:cubicBezTo>
                    <a:pt x="157058" y="231052"/>
                    <a:pt x="161191" y="222286"/>
                    <a:pt x="163590" y="212487"/>
                  </a:cubicBezTo>
                  <a:cubicBezTo>
                    <a:pt x="165990" y="202687"/>
                    <a:pt x="167190" y="190188"/>
                    <a:pt x="167190" y="174989"/>
                  </a:cubicBezTo>
                  <a:lnTo>
                    <a:pt x="167190" y="0"/>
                  </a:lnTo>
                  <a:lnTo>
                    <a:pt x="195988" y="0"/>
                  </a:lnTo>
                  <a:lnTo>
                    <a:pt x="195988" y="174989"/>
                  </a:lnTo>
                  <a:cubicBezTo>
                    <a:pt x="195988" y="194321"/>
                    <a:pt x="194356" y="210120"/>
                    <a:pt x="191089" y="222386"/>
                  </a:cubicBezTo>
                  <a:cubicBezTo>
                    <a:pt x="187823" y="234652"/>
                    <a:pt x="182323" y="245851"/>
                    <a:pt x="174590" y="255984"/>
                  </a:cubicBezTo>
                  <a:cubicBezTo>
                    <a:pt x="165658" y="267583"/>
                    <a:pt x="154491" y="276550"/>
                    <a:pt x="141092" y="282883"/>
                  </a:cubicBezTo>
                  <a:cubicBezTo>
                    <a:pt x="127693" y="289215"/>
                    <a:pt x="113327" y="292382"/>
                    <a:pt x="97994" y="292382"/>
                  </a:cubicBezTo>
                  <a:cubicBezTo>
                    <a:pt x="88262" y="292382"/>
                    <a:pt x="78729" y="291049"/>
                    <a:pt x="69396" y="288382"/>
                  </a:cubicBezTo>
                  <a:cubicBezTo>
                    <a:pt x="60197" y="285582"/>
                    <a:pt x="51597" y="281649"/>
                    <a:pt x="43598" y="276583"/>
                  </a:cubicBezTo>
                  <a:cubicBezTo>
                    <a:pt x="35598" y="271517"/>
                    <a:pt x="28732" y="265450"/>
                    <a:pt x="22999" y="258384"/>
                  </a:cubicBezTo>
                  <a:cubicBezTo>
                    <a:pt x="14867" y="248385"/>
                    <a:pt x="9000" y="236952"/>
                    <a:pt x="5400" y="224086"/>
                  </a:cubicBezTo>
                  <a:cubicBezTo>
                    <a:pt x="1800" y="211220"/>
                    <a:pt x="0" y="194855"/>
                    <a:pt x="0" y="174989"/>
                  </a:cubicBez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1" name="任意多边形 40"/>
            <p:cNvSpPr/>
            <p:nvPr/>
          </p:nvSpPr>
          <p:spPr bwMode="auto">
            <a:xfrm>
              <a:off x="9703360" y="6421888"/>
              <a:ext cx="28799" cy="287582"/>
            </a:xfrm>
            <a:custGeom>
              <a:avLst/>
              <a:gdLst/>
              <a:ahLst/>
              <a:cxnLst/>
              <a:rect l="l" t="t" r="r" b="b"/>
              <a:pathLst>
                <a:path w="28799" h="287582">
                  <a:moveTo>
                    <a:pt x="0" y="0"/>
                  </a:moveTo>
                  <a:lnTo>
                    <a:pt x="28799" y="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0" name="任意多边形 39"/>
            <p:cNvSpPr/>
            <p:nvPr/>
          </p:nvSpPr>
          <p:spPr bwMode="auto">
            <a:xfrm>
              <a:off x="10322486" y="6421888"/>
              <a:ext cx="242985" cy="287582"/>
            </a:xfrm>
            <a:custGeom>
              <a:avLst/>
              <a:gdLst/>
              <a:ahLst/>
              <a:cxnLst/>
              <a:rect l="l" t="t" r="r" b="b"/>
              <a:pathLst>
                <a:path w="242985" h="287582">
                  <a:moveTo>
                    <a:pt x="0" y="0"/>
                  </a:moveTo>
                  <a:lnTo>
                    <a:pt x="77595" y="0"/>
                  </a:lnTo>
                  <a:cubicBezTo>
                    <a:pt x="124926" y="0"/>
                    <a:pt x="162590" y="11199"/>
                    <a:pt x="190588" y="33598"/>
                  </a:cubicBezTo>
                  <a:cubicBezTo>
                    <a:pt x="201254" y="42131"/>
                    <a:pt x="210520" y="52330"/>
                    <a:pt x="218387" y="64196"/>
                  </a:cubicBezTo>
                  <a:cubicBezTo>
                    <a:pt x="226386" y="76062"/>
                    <a:pt x="232518" y="88794"/>
                    <a:pt x="236786" y="102394"/>
                  </a:cubicBezTo>
                  <a:cubicBezTo>
                    <a:pt x="240918" y="115859"/>
                    <a:pt x="242985" y="129525"/>
                    <a:pt x="242985" y="143391"/>
                  </a:cubicBezTo>
                  <a:cubicBezTo>
                    <a:pt x="242985" y="163656"/>
                    <a:pt x="238852" y="183189"/>
                    <a:pt x="230586" y="201987"/>
                  </a:cubicBezTo>
                  <a:cubicBezTo>
                    <a:pt x="222319" y="220786"/>
                    <a:pt x="210787" y="236852"/>
                    <a:pt x="195988" y="250185"/>
                  </a:cubicBezTo>
                  <a:cubicBezTo>
                    <a:pt x="186121" y="259117"/>
                    <a:pt x="175656" y="266317"/>
                    <a:pt x="164590" y="271783"/>
                  </a:cubicBezTo>
                  <a:cubicBezTo>
                    <a:pt x="153524" y="277250"/>
                    <a:pt x="141058" y="281249"/>
                    <a:pt x="127192" y="283782"/>
                  </a:cubicBezTo>
                  <a:cubicBezTo>
                    <a:pt x="113327" y="286316"/>
                    <a:pt x="97460" y="287582"/>
                    <a:pt x="79595" y="287582"/>
                  </a:cubicBezTo>
                  <a:lnTo>
                    <a:pt x="0" y="287582"/>
                  </a:lnTo>
                  <a:lnTo>
                    <a:pt x="0" y="0"/>
                  </a:lnTo>
                  <a:close/>
                  <a:moveTo>
                    <a:pt x="28798" y="26198"/>
                  </a:moveTo>
                  <a:lnTo>
                    <a:pt x="28798" y="261384"/>
                  </a:lnTo>
                  <a:lnTo>
                    <a:pt x="65996" y="261384"/>
                  </a:lnTo>
                  <a:cubicBezTo>
                    <a:pt x="83729" y="261384"/>
                    <a:pt x="98694" y="260584"/>
                    <a:pt x="110893" y="258984"/>
                  </a:cubicBezTo>
                  <a:cubicBezTo>
                    <a:pt x="123092" y="257384"/>
                    <a:pt x="133792" y="254718"/>
                    <a:pt x="142991" y="250984"/>
                  </a:cubicBezTo>
                  <a:cubicBezTo>
                    <a:pt x="152191" y="247251"/>
                    <a:pt x="161124" y="241985"/>
                    <a:pt x="169790" y="235185"/>
                  </a:cubicBezTo>
                  <a:cubicBezTo>
                    <a:pt x="184189" y="223719"/>
                    <a:pt x="195188" y="210054"/>
                    <a:pt x="202788" y="194188"/>
                  </a:cubicBezTo>
                  <a:cubicBezTo>
                    <a:pt x="210387" y="178189"/>
                    <a:pt x="214187" y="161123"/>
                    <a:pt x="214187" y="142991"/>
                  </a:cubicBezTo>
                  <a:cubicBezTo>
                    <a:pt x="214187" y="105660"/>
                    <a:pt x="199254" y="75329"/>
                    <a:pt x="169390" y="51997"/>
                  </a:cubicBezTo>
                  <a:cubicBezTo>
                    <a:pt x="158724" y="43997"/>
                    <a:pt x="147657" y="37997"/>
                    <a:pt x="136192" y="33998"/>
                  </a:cubicBezTo>
                  <a:cubicBezTo>
                    <a:pt x="127126" y="30931"/>
                    <a:pt x="117527" y="28865"/>
                    <a:pt x="107393" y="27798"/>
                  </a:cubicBezTo>
                  <a:cubicBezTo>
                    <a:pt x="97260" y="26731"/>
                    <a:pt x="83461" y="26198"/>
                    <a:pt x="65996" y="26198"/>
                  </a:cubicBezTo>
                  <a:lnTo>
                    <a:pt x="28798" y="26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grpSp>
      <p:sp>
        <p:nvSpPr>
          <p:cNvPr id="62" name="文本框 61"/>
          <p:cNvSpPr txBox="1"/>
          <p:nvPr/>
        </p:nvSpPr>
        <p:spPr>
          <a:xfrm>
            <a:off x="3995831" y="6167775"/>
            <a:ext cx="3535680" cy="460375"/>
          </a:xfrm>
          <a:prstGeom prst="rect">
            <a:avLst/>
          </a:prstGeom>
          <a:noFill/>
        </p:spPr>
        <p:txBody>
          <a:bodyPr wrap="none">
            <a:spAutoFit/>
          </a:bodyPr>
          <a:lstStyle/>
          <a:p>
            <a:pPr marR="0" defTabSz="914400">
              <a:buClrTx/>
              <a:buSzTx/>
              <a:buFontTx/>
              <a:buNone/>
              <a:defRPr/>
            </a:pPr>
            <a:r>
              <a:rPr kumimoji="0" lang="en-US" altLang="zh-CN" sz="2400" kern="1200" cap="none" spc="0" normalizeH="0" baseline="0" noProof="0" dirty="0" smtClean="0">
                <a:solidFill>
                  <a:schemeClr val="bg1"/>
                </a:solidFill>
                <a:latin typeface="+mn-ea"/>
                <a:ea typeface="+mn-ea"/>
                <a:cs typeface="+mn-cs"/>
              </a:rPr>
              <a:t>PRD2018-G07 </a:t>
            </a:r>
            <a:r>
              <a:rPr kumimoji="0" lang="en-US" sz="2400" kern="1200" cap="none" spc="0" normalizeH="0" baseline="0" noProof="0" dirty="0" smtClean="0">
                <a:solidFill>
                  <a:schemeClr val="bg1"/>
                </a:solidFill>
                <a:latin typeface="+mn-ea"/>
                <a:ea typeface="+mn-ea"/>
                <a:cs typeface="+mn-cs"/>
              </a:rPr>
              <a:t>SRS</a:t>
            </a:r>
            <a:r>
              <a:rPr kumimoji="0" lang="zh-CN" altLang="en-US" sz="2400" kern="1200" cap="none" spc="0" normalizeH="0" baseline="0" noProof="0" dirty="0" smtClean="0">
                <a:solidFill>
                  <a:schemeClr val="bg1"/>
                </a:solidFill>
                <a:latin typeface="+mn-ea"/>
                <a:ea typeface="+mn-ea"/>
                <a:cs typeface="+mn-cs"/>
              </a:rPr>
              <a:t>评审</a:t>
            </a:r>
            <a:r>
              <a:rPr kumimoji="0" lang="en-US" altLang="zh-CN" sz="2400" kern="1200" cap="none" spc="0" normalizeH="0" baseline="0" noProof="0" dirty="0" smtClean="0">
                <a:solidFill>
                  <a:schemeClr val="bg1"/>
                </a:solidFill>
                <a:latin typeface="+mn-ea"/>
                <a:ea typeface="+mn-ea"/>
                <a:cs typeface="+mn-cs"/>
              </a:rPr>
              <a:t>PPT</a:t>
            </a:r>
            <a:endParaRPr kumimoji="0" lang="en-US" altLang="zh-CN" sz="2400" kern="1200" cap="none" spc="0" normalizeH="0" baseline="0" noProof="0" dirty="0" smtClean="0">
              <a:solidFill>
                <a:schemeClr val="bg1"/>
              </a:solidFill>
              <a:latin typeface="+mn-ea"/>
              <a:ea typeface="+mn-ea"/>
              <a:cs typeface="+mn-cs"/>
            </a:endParaRPr>
          </a:p>
        </p:txBody>
      </p:sp>
      <p:grpSp>
        <p:nvGrpSpPr>
          <p:cNvPr id="14340" name="组合 23"/>
          <p:cNvGrpSpPr/>
          <p:nvPr/>
        </p:nvGrpSpPr>
        <p:grpSpPr>
          <a:xfrm>
            <a:off x="3268172" y="989013"/>
            <a:ext cx="5669280" cy="4506912"/>
            <a:chOff x="3269087" y="786921"/>
            <a:chExt cx="5667551" cy="4505854"/>
          </a:xfrm>
        </p:grpSpPr>
        <p:sp>
          <p:nvSpPr>
            <p:cNvPr id="14341" name="等腰三角形 17"/>
            <p:cNvSpPr/>
            <p:nvPr/>
          </p:nvSpPr>
          <p:spPr>
            <a:xfrm rot="1008679">
              <a:off x="4028171" y="786921"/>
              <a:ext cx="4480144" cy="3862194"/>
            </a:xfrm>
            <a:prstGeom prst="triangle">
              <a:avLst>
                <a:gd name="adj" fmla="val 44042"/>
              </a:avLst>
            </a:prstGeom>
            <a:noFill/>
            <a:ln w="9525" cap="flat" cmpd="sng">
              <a:solidFill>
                <a:schemeClr val="bg1"/>
              </a:solidFill>
              <a:prstDash val="solid"/>
              <a:round/>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zh-CN" altLang="en-US" sz="1800" dirty="0">
                <a:ea typeface="方正兰亭纤黑简体" panose="03000509000000000000" pitchFamily="65" charset="-122"/>
              </a:endParaRPr>
            </a:p>
          </p:txBody>
        </p:sp>
        <p:grpSp>
          <p:nvGrpSpPr>
            <p:cNvPr id="14342" name="组合 14"/>
            <p:cNvGrpSpPr/>
            <p:nvPr/>
          </p:nvGrpSpPr>
          <p:grpSpPr>
            <a:xfrm>
              <a:off x="3269087" y="2013879"/>
              <a:ext cx="5667551" cy="3014272"/>
              <a:chOff x="3361854" y="1743414"/>
              <a:chExt cx="5667551" cy="3014272"/>
            </a:xfrm>
          </p:grpSpPr>
          <p:sp>
            <p:nvSpPr>
              <p:cNvPr id="14346" name="矩形 3"/>
              <p:cNvSpPr/>
              <p:nvPr/>
            </p:nvSpPr>
            <p:spPr>
              <a:xfrm>
                <a:off x="4226967" y="1743414"/>
                <a:ext cx="853180" cy="301427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9000" dirty="0">
                    <a:solidFill>
                      <a:srgbClr val="FFFFFF"/>
                    </a:solidFill>
                    <a:latin typeface="Haettenschweiler" panose="020B0706040902060204" pitchFamily="34" charset="0"/>
                  </a:rPr>
                  <a:t> </a:t>
                </a:r>
                <a:endParaRPr lang="zh-CN" altLang="en-US" sz="19000" dirty="0">
                  <a:ea typeface="方正兰亭纤黑简体" panose="03000509000000000000" pitchFamily="65" charset="-122"/>
                </a:endParaRPr>
              </a:p>
            </p:txBody>
          </p:sp>
          <p:sp>
            <p:nvSpPr>
              <p:cNvPr id="2" name="文本框 1"/>
              <p:cNvSpPr txBox="1"/>
              <p:nvPr/>
            </p:nvSpPr>
            <p:spPr>
              <a:xfrm>
                <a:off x="3361854" y="2319388"/>
                <a:ext cx="5667551" cy="1198599"/>
              </a:xfrm>
              <a:prstGeom prst="rect">
                <a:avLst/>
              </a:prstGeom>
              <a:noFill/>
            </p:spPr>
            <p:txBody>
              <a:bodyPr wrap="none">
                <a:spAutoFit/>
              </a:bodyPr>
              <a:lstStyle/>
              <a:p>
                <a:pPr>
                  <a:defRPr/>
                </a:pPr>
                <a:r>
                  <a:rPr lang="en-US" altLang="zh-CN" sz="7200" dirty="0">
                    <a:solidFill>
                      <a:schemeClr val="bg1"/>
                    </a:solidFill>
                    <a:latin typeface="Haettenschweiler" panose="020B0706040902060204" pitchFamily="34" charset="0"/>
                    <a:ea typeface="+mn-ea"/>
                  </a:rPr>
                  <a:t>SRS</a:t>
                </a:r>
                <a:r>
                  <a:rPr lang="zh-CN" altLang="en-US" sz="7200" dirty="0">
                    <a:solidFill>
                      <a:schemeClr val="bg1"/>
                    </a:solidFill>
                    <a:latin typeface="Haettenschweiler" panose="020B0706040902060204" pitchFamily="34" charset="0"/>
                    <a:ea typeface="+mn-ea"/>
                  </a:rPr>
                  <a:t>评审</a:t>
                </a:r>
                <a:r>
                  <a:rPr lang="en-US" altLang="zh-CN" sz="7200" dirty="0">
                    <a:solidFill>
                      <a:schemeClr val="bg1"/>
                    </a:solidFill>
                    <a:latin typeface="Haettenschweiler" panose="020B0706040902060204" pitchFamily="34" charset="0"/>
                    <a:ea typeface="+mn-ea"/>
                  </a:rPr>
                  <a:t>PPT</a:t>
                </a:r>
                <a:endParaRPr lang="en-US" altLang="zh-CN" sz="7200" dirty="0">
                  <a:solidFill>
                    <a:schemeClr val="bg1"/>
                  </a:solidFill>
                  <a:latin typeface="Haettenschweiler" panose="020B0706040902060204" pitchFamily="34" charset="0"/>
                  <a:ea typeface="+mn-ea"/>
                </a:endParaRPr>
              </a:p>
            </p:txBody>
          </p:sp>
        </p:grpSp>
        <p:cxnSp>
          <p:nvCxnSpPr>
            <p:cNvPr id="14343" name="直接连接符 19"/>
            <p:cNvCxnSpPr/>
            <p:nvPr/>
          </p:nvCxnSpPr>
          <p:spPr>
            <a:xfrm>
              <a:off x="7535980" y="3644997"/>
              <a:ext cx="473322" cy="1647778"/>
            </a:xfrm>
            <a:prstGeom prst="line">
              <a:avLst/>
            </a:prstGeom>
            <a:ln w="9525" cap="flat" cmpd="sng">
              <a:solidFill>
                <a:schemeClr val="bg1"/>
              </a:solidFill>
              <a:prstDash val="solid"/>
              <a:headEnd type="none" w="med" len="med"/>
              <a:tailEnd type="none" w="med" len="med"/>
            </a:ln>
          </p:spPr>
        </p:cxnSp>
        <p:cxnSp>
          <p:nvCxnSpPr>
            <p:cNvPr id="14344" name="直接连接符 94"/>
            <p:cNvCxnSpPr/>
            <p:nvPr/>
          </p:nvCxnSpPr>
          <p:spPr>
            <a:xfrm flipH="1">
              <a:off x="5376010" y="994857"/>
              <a:ext cx="1076538" cy="1134777"/>
            </a:xfrm>
            <a:prstGeom prst="line">
              <a:avLst/>
            </a:prstGeom>
            <a:ln w="9525" cap="flat" cmpd="sng">
              <a:solidFill>
                <a:schemeClr val="bg1"/>
              </a:solidFill>
              <a:prstDash val="solid"/>
              <a:headEnd type="none" w="med" len="med"/>
              <a:tailEnd type="none" w="med" len="med"/>
            </a:ln>
          </p:spPr>
        </p:cxnSp>
        <p:cxnSp>
          <p:nvCxnSpPr>
            <p:cNvPr id="14345" name="直接连接符 96"/>
            <p:cNvCxnSpPr/>
            <p:nvPr/>
          </p:nvCxnSpPr>
          <p:spPr>
            <a:xfrm flipH="1" flipV="1">
              <a:off x="6077516" y="4592918"/>
              <a:ext cx="1418153" cy="436463"/>
            </a:xfrm>
            <a:prstGeom prst="line">
              <a:avLst/>
            </a:prstGeom>
            <a:ln w="9525" cap="flat" cmpd="sng">
              <a:solidFill>
                <a:schemeClr val="bg1"/>
              </a:solidFill>
              <a:prstDash val="solid"/>
              <a:headEnd type="none" w="med" len="med"/>
              <a:tailEnd type="none" w="med" len="med"/>
            </a:ln>
          </p:spPr>
        </p:cxnSp>
      </p:grpSp>
      <p:sp>
        <p:nvSpPr>
          <p:cNvPr id="3" name="矩形 2"/>
          <p:cNvSpPr/>
          <p:nvPr/>
        </p:nvSpPr>
        <p:spPr>
          <a:xfrm>
            <a:off x="52705" y="4654550"/>
            <a:ext cx="2240280" cy="922020"/>
          </a:xfrm>
          <a:prstGeom prst="rect">
            <a:avLst/>
          </a:prstGeom>
        </p:spPr>
        <p:txBody>
          <a:bodyPr wrap="square">
            <a:spAutoFit/>
          </a:bodyPr>
          <a:lstStyle/>
          <a:p>
            <a:pPr lvl="0"/>
            <a:r>
              <a:rPr lang="en-US" altLang="zh-CN" sz="5400" dirty="0">
                <a:solidFill>
                  <a:schemeClr val="bg1"/>
                </a:solidFill>
                <a:latin typeface="Baiduan Number" pitchFamily="34" charset="0"/>
              </a:rPr>
              <a:t>2019</a:t>
            </a:r>
            <a:endParaRPr lang="zh-CN" altLang="en-US" sz="5400" dirty="0">
              <a:solidFill>
                <a:schemeClr val="bg1"/>
              </a:solidFill>
              <a:latin typeface="Baiduan Number" pitchFamily="34" charset="0"/>
            </a:endParaRPr>
          </a:p>
        </p:txBody>
      </p:sp>
      <p:cxnSp>
        <p:nvCxnSpPr>
          <p:cNvPr id="28" name="直接连接符 78"/>
          <p:cNvCxnSpPr/>
          <p:nvPr/>
        </p:nvCxnSpPr>
        <p:spPr>
          <a:xfrm>
            <a:off x="-10239" y="5397791"/>
            <a:ext cx="1117600" cy="0"/>
          </a:xfrm>
          <a:prstGeom prst="line">
            <a:avLst/>
          </a:prstGeom>
          <a:ln w="9525" cap="flat" cmpd="sng">
            <a:solidFill>
              <a:schemeClr val="bg1">
                <a:alpha val="54117"/>
              </a:schemeClr>
            </a:solidFill>
            <a:prstDash val="solid"/>
            <a:headEnd type="none" w="med" len="med"/>
            <a:tailEnd type="none" w="med" len="med"/>
          </a:ln>
        </p:spPr>
      </p:cxnSp>
      <p:sp>
        <p:nvSpPr>
          <p:cNvPr id="4" name="矩形 3"/>
          <p:cNvSpPr/>
          <p:nvPr/>
        </p:nvSpPr>
        <p:spPr>
          <a:xfrm>
            <a:off x="71755" y="5572162"/>
            <a:ext cx="1279824" cy="645160"/>
          </a:xfrm>
          <a:prstGeom prst="rect">
            <a:avLst/>
          </a:prstGeom>
        </p:spPr>
        <p:txBody>
          <a:bodyPr wrap="square">
            <a:spAutoFit/>
          </a:bodyPr>
          <a:lstStyle/>
          <a:p>
            <a:pPr lvl="0"/>
            <a:r>
              <a:rPr lang="en-US" altLang="zh-CN" sz="3600" dirty="0">
                <a:solidFill>
                  <a:schemeClr val="bg1"/>
                </a:solidFill>
                <a:latin typeface="Baiduan Number" pitchFamily="34" charset="0"/>
              </a:rPr>
              <a:t>01</a:t>
            </a:r>
            <a:endParaRPr lang="zh-CN" altLang="en-US" sz="3600" dirty="0">
              <a:solidFill>
                <a:schemeClr val="bg1"/>
              </a:solidFill>
              <a:latin typeface="Baiduan Number" pitchFamily="34" charset="0"/>
            </a:endParaRPr>
          </a:p>
        </p:txBody>
      </p:sp>
      <p:sp>
        <p:nvSpPr>
          <p:cNvPr id="5" name="矩形 4"/>
          <p:cNvSpPr/>
          <p:nvPr/>
        </p:nvSpPr>
        <p:spPr>
          <a:xfrm>
            <a:off x="52536" y="6311285"/>
            <a:ext cx="702310" cy="521970"/>
          </a:xfrm>
          <a:prstGeom prst="rect">
            <a:avLst/>
          </a:prstGeom>
        </p:spPr>
        <p:txBody>
          <a:bodyPr wrap="none">
            <a:spAutoFit/>
          </a:bodyPr>
          <a:lstStyle/>
          <a:p>
            <a:pPr lvl="0"/>
            <a:r>
              <a:rPr lang="en-US" altLang="zh-CN" sz="2800" dirty="0">
                <a:solidFill>
                  <a:schemeClr val="bg1"/>
                </a:solidFill>
                <a:latin typeface="Baiduan Number" pitchFamily="34" charset="0"/>
              </a:rPr>
              <a:t>09</a:t>
            </a:r>
            <a:endParaRPr lang="en-US" altLang="zh-CN" sz="2800" dirty="0">
              <a:solidFill>
                <a:schemeClr val="bg1"/>
              </a:solidFill>
              <a:latin typeface="Baiduan Number" pitchFamily="34" charset="0"/>
            </a:endParaRPr>
          </a:p>
        </p:txBody>
      </p:sp>
      <p:cxnSp>
        <p:nvCxnSpPr>
          <p:cNvPr id="32" name="直接连接符 78"/>
          <p:cNvCxnSpPr/>
          <p:nvPr/>
        </p:nvCxnSpPr>
        <p:spPr>
          <a:xfrm>
            <a:off x="-13811" y="6311389"/>
            <a:ext cx="1117600" cy="0"/>
          </a:xfrm>
          <a:prstGeom prst="line">
            <a:avLst/>
          </a:prstGeom>
          <a:ln w="9525" cap="flat" cmpd="sng">
            <a:solidFill>
              <a:schemeClr val="bg1">
                <a:alpha val="54117"/>
              </a:schemeClr>
            </a:solidFill>
            <a:prstDash val="solid"/>
            <a:headEnd type="none" w="med" len="med"/>
            <a:tailEnd type="none" w="med" len="med"/>
          </a:ln>
        </p:spPr>
      </p:cxnSp>
      <p:sp>
        <p:nvSpPr>
          <p:cNvPr id="6" name="矩形 5"/>
          <p:cNvSpPr/>
          <p:nvPr/>
        </p:nvSpPr>
        <p:spPr>
          <a:xfrm>
            <a:off x="8617146" y="6082280"/>
            <a:ext cx="6096000" cy="646331"/>
          </a:xfrm>
          <a:prstGeom prst="rect">
            <a:avLst/>
          </a:prstGeom>
        </p:spPr>
        <p:txBody>
          <a:bodyPr>
            <a:spAutoFit/>
          </a:bodyPr>
          <a:lstStyle/>
          <a:p>
            <a:pPr lvl="0"/>
            <a:r>
              <a:rPr lang="zh-CN" altLang="en-US" dirty="0" smtClean="0">
                <a:solidFill>
                  <a:schemeClr val="bg1"/>
                </a:solidFill>
                <a:latin typeface="Haettenschweiler" panose="020B0706040902060204" pitchFamily="34" charset="0"/>
              </a:rPr>
              <a:t>组长：张荣阳</a:t>
            </a:r>
            <a:endParaRPr lang="en-US" altLang="zh-CN" dirty="0" smtClean="0">
              <a:solidFill>
                <a:schemeClr val="bg1"/>
              </a:solidFill>
              <a:latin typeface="Haettenschweiler" panose="020B0706040902060204" pitchFamily="34" charset="0"/>
            </a:endParaRPr>
          </a:p>
          <a:p>
            <a:pPr lvl="0"/>
            <a:r>
              <a:rPr lang="zh-CN" altLang="en-US" dirty="0" smtClean="0">
                <a:solidFill>
                  <a:schemeClr val="bg1"/>
                </a:solidFill>
                <a:latin typeface="Haettenschweiler" panose="020B0706040902060204" pitchFamily="34" charset="0"/>
              </a:rPr>
              <a:t>成员：陈帆 赵伟宏 林翼力 刘浥</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183005" y="3977005"/>
            <a:ext cx="203898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用户群分类</a:t>
            </a:r>
            <a:endParaRPr lang="zh-CN" altLang="en-US" dirty="0" smtClean="0">
              <a:solidFill>
                <a:schemeClr val="bg1"/>
              </a:solidFill>
            </a:endParaRPr>
          </a:p>
        </p:txBody>
      </p:sp>
      <p:pic>
        <p:nvPicPr>
          <p:cNvPr id="2" name="图片 1" descr="QXCMP85)8WV3ZBC0DCDS8CR"/>
          <p:cNvPicPr>
            <a:picLocks noChangeAspect="1"/>
          </p:cNvPicPr>
          <p:nvPr/>
        </p:nvPicPr>
        <p:blipFill>
          <a:blip r:embed="rId1"/>
          <a:stretch>
            <a:fillRect/>
          </a:stretch>
        </p:blipFill>
        <p:spPr>
          <a:xfrm>
            <a:off x="3700780" y="343535"/>
            <a:ext cx="8017510" cy="577977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254760" y="3977005"/>
            <a:ext cx="203898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用户代表</a:t>
            </a:r>
            <a:endParaRPr lang="zh-CN" altLang="en-US" dirty="0" smtClean="0">
              <a:solidFill>
                <a:schemeClr val="bg1"/>
              </a:solidFill>
            </a:endParaRPr>
          </a:p>
        </p:txBody>
      </p:sp>
      <p:pic>
        <p:nvPicPr>
          <p:cNvPr id="3" name="图片 2" descr="E([LY(1G`ID{73M8G~FHTDL"/>
          <p:cNvPicPr>
            <a:picLocks noChangeAspect="1"/>
          </p:cNvPicPr>
          <p:nvPr/>
        </p:nvPicPr>
        <p:blipFill>
          <a:blip r:embed="rId1"/>
          <a:stretch>
            <a:fillRect/>
          </a:stretch>
        </p:blipFill>
        <p:spPr>
          <a:xfrm>
            <a:off x="3700780" y="255905"/>
            <a:ext cx="8133080" cy="604901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254760" y="3977005"/>
            <a:ext cx="203898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用户代表</a:t>
            </a:r>
            <a:endParaRPr lang="zh-CN" altLang="en-US" dirty="0" smtClean="0">
              <a:solidFill>
                <a:schemeClr val="bg1"/>
              </a:solidFill>
            </a:endParaRPr>
          </a:p>
        </p:txBody>
      </p:sp>
      <p:pic>
        <p:nvPicPr>
          <p:cNvPr id="3" name="图片 2" descr="9K5MYO2%TV@@H6E_SYFIZ3U"/>
          <p:cNvPicPr>
            <a:picLocks noChangeAspect="1"/>
          </p:cNvPicPr>
          <p:nvPr/>
        </p:nvPicPr>
        <p:blipFill>
          <a:blip r:embed="rId1"/>
          <a:stretch>
            <a:fillRect/>
          </a:stretch>
        </p:blipFill>
        <p:spPr>
          <a:xfrm>
            <a:off x="4257675" y="478155"/>
            <a:ext cx="6972300" cy="61341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254760" y="3977005"/>
            <a:ext cx="203898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邀请确认</a:t>
            </a:r>
            <a:endParaRPr lang="zh-CN" altLang="en-US" dirty="0" smtClean="0">
              <a:solidFill>
                <a:schemeClr val="bg1"/>
              </a:solidFill>
            </a:endParaRPr>
          </a:p>
        </p:txBody>
      </p:sp>
      <p:pic>
        <p:nvPicPr>
          <p:cNvPr id="3" name="图片 2" descr="766}Z9}C3O~%HG6SX)DQ]RU"/>
          <p:cNvPicPr>
            <a:picLocks noChangeAspect="1"/>
          </p:cNvPicPr>
          <p:nvPr/>
        </p:nvPicPr>
        <p:blipFill>
          <a:blip r:embed="rId1"/>
          <a:stretch>
            <a:fillRect/>
          </a:stretch>
        </p:blipFill>
        <p:spPr>
          <a:xfrm>
            <a:off x="3700780" y="372745"/>
            <a:ext cx="3876040" cy="2780030"/>
          </a:xfrm>
          <a:prstGeom prst="rect">
            <a:avLst/>
          </a:prstGeom>
        </p:spPr>
      </p:pic>
      <p:pic>
        <p:nvPicPr>
          <p:cNvPr id="2" name="图片 1"/>
          <p:cNvPicPr>
            <a:picLocks noChangeAspect="1"/>
          </p:cNvPicPr>
          <p:nvPr/>
        </p:nvPicPr>
        <p:blipFill>
          <a:blip r:embed="rId2"/>
          <a:stretch>
            <a:fillRect/>
          </a:stretch>
        </p:blipFill>
        <p:spPr>
          <a:xfrm>
            <a:off x="7728585" y="360680"/>
            <a:ext cx="4221480" cy="2804160"/>
          </a:xfrm>
          <a:prstGeom prst="rect">
            <a:avLst/>
          </a:prstGeom>
        </p:spPr>
      </p:pic>
      <p:pic>
        <p:nvPicPr>
          <p:cNvPr id="5" name="图片 4" descr="ML`}]`[[`E$M$1UK@P0V4AQ"/>
          <p:cNvPicPr>
            <a:picLocks noChangeAspect="1"/>
          </p:cNvPicPr>
          <p:nvPr/>
        </p:nvPicPr>
        <p:blipFill>
          <a:blip r:embed="rId3"/>
          <a:stretch>
            <a:fillRect/>
          </a:stretch>
        </p:blipFill>
        <p:spPr>
          <a:xfrm>
            <a:off x="3794760" y="3486785"/>
            <a:ext cx="3933825" cy="590550"/>
          </a:xfrm>
          <a:prstGeom prst="rect">
            <a:avLst/>
          </a:prstGeom>
        </p:spPr>
      </p:pic>
      <p:pic>
        <p:nvPicPr>
          <p:cNvPr id="6" name="图片 5" descr="X]R_Y8A$QFRL%ZF4PCCHK`H"/>
          <p:cNvPicPr>
            <a:picLocks noChangeAspect="1"/>
          </p:cNvPicPr>
          <p:nvPr/>
        </p:nvPicPr>
        <p:blipFill>
          <a:blip r:embed="rId4"/>
          <a:stretch>
            <a:fillRect/>
          </a:stretch>
        </p:blipFill>
        <p:spPr>
          <a:xfrm>
            <a:off x="3794760" y="4088765"/>
            <a:ext cx="3933190" cy="23329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Three</a:t>
            </a:r>
            <a:endParaRPr lang="en-US" altLang="zh-CN" sz="4000" dirty="0">
              <a:solidFill>
                <a:schemeClr val="bg1"/>
              </a:solidFill>
              <a:latin typeface="Eras Light ITC" panose="020B0402030504020804" pitchFamily="34" charset="0"/>
            </a:endParaRPr>
          </a:p>
        </p:txBody>
      </p:sp>
      <p:sp>
        <p:nvSpPr>
          <p:cNvPr id="16395" name="文本框 11"/>
          <p:cNvSpPr txBox="1"/>
          <p:nvPr/>
        </p:nvSpPr>
        <p:spPr>
          <a:xfrm>
            <a:off x="5104211" y="3235697"/>
            <a:ext cx="2418080" cy="7683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smtClean="0">
                <a:solidFill>
                  <a:schemeClr val="bg1"/>
                </a:solidFill>
                <a:latin typeface="Eras Demi ITC" panose="020B0805030504020804" pitchFamily="34" charset="0"/>
              </a:rPr>
              <a:t>界面原型</a:t>
            </a:r>
            <a:endParaRPr lang="zh-CN" altLang="en-US" sz="4400" dirty="0" smtClean="0">
              <a:solidFill>
                <a:schemeClr val="bg1"/>
              </a:solidFill>
              <a:latin typeface="Eras Demi ITC" panose="020B0805030504020804" pitchFamily="34" charset="0"/>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220788" y="690880"/>
            <a:ext cx="2722562" cy="110680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6600" dirty="0">
                <a:solidFill>
                  <a:schemeClr val="bg1"/>
                </a:solidFill>
                <a:latin typeface="Haettenschweiler" panose="020B0706040902060204" pitchFamily="34" charset="0"/>
              </a:rPr>
              <a:t>墨刀</a:t>
            </a:r>
            <a:endParaRPr lang="zh-CN" altLang="en-US" sz="6600" dirty="0">
              <a:solidFill>
                <a:schemeClr val="bg1"/>
              </a:solidFill>
              <a:latin typeface="Haettenschweiler" panose="020B0706040902060204" pitchFamily="34" charset="0"/>
            </a:endParaRPr>
          </a:p>
        </p:txBody>
      </p:sp>
      <p:sp>
        <p:nvSpPr>
          <p:cNvPr id="28679" name="标题 1"/>
          <p:cNvSpPr txBox="1"/>
          <p:nvPr/>
        </p:nvSpPr>
        <p:spPr>
          <a:xfrm>
            <a:off x="469900" y="2435860"/>
            <a:ext cx="3622675" cy="3714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400" dirty="0">
                <a:solidFill>
                  <a:schemeClr val="bg1"/>
                </a:solidFill>
                <a:latin typeface="+mn-ea"/>
                <a:sym typeface="+mn-ea"/>
              </a:rPr>
              <a:t>    </a:t>
            </a:r>
            <a:r>
              <a:rPr lang="zh-CN" sz="2400" dirty="0">
                <a:solidFill>
                  <a:schemeClr val="bg1"/>
                </a:solidFill>
                <a:latin typeface="+mn-ea"/>
                <a:sym typeface="+mn-ea"/>
              </a:rPr>
              <a:t>墨刀致力于简化产品制作和设计流程，采用简便的拖拽连线操作，作为一款在线原型设计软件，墨刀支持云端保存，实时预览，一键分享，及多人协作功能，让产品团队快速高效地完成产品原型和交互设计。</a:t>
            </a:r>
            <a:endParaRPr lang="zh-CN" altLang="en-US" sz="2400" dirty="0">
              <a:solidFill>
                <a:schemeClr val="bg1"/>
              </a:solidFill>
              <a:latin typeface="+mn-ea"/>
              <a:sym typeface="+mn-ea"/>
            </a:endParaRPr>
          </a:p>
        </p:txBody>
      </p:sp>
      <p:pic>
        <p:nvPicPr>
          <p:cNvPr id="7" name="图片 6" descr="}V4NNIN_1_P9)R0N@_DJ9}D"/>
          <p:cNvPicPr>
            <a:picLocks noChangeAspect="1"/>
          </p:cNvPicPr>
          <p:nvPr/>
        </p:nvPicPr>
        <p:blipFill>
          <a:blip r:embed="rId2"/>
          <a:stretch>
            <a:fillRect/>
          </a:stretch>
        </p:blipFill>
        <p:spPr>
          <a:xfrm>
            <a:off x="4700905" y="1468120"/>
            <a:ext cx="7320280" cy="357060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rotWithShape="1">
          <a:blip r:embed="rId1">
            <a:extLst>
              <a:ext uri="{28A0092B-C50C-407E-A947-70E740481C1C}">
                <a14:useLocalDpi xmlns:a14="http://schemas.microsoft.com/office/drawing/2010/main" val="0"/>
              </a:ext>
            </a:extLst>
          </a:blip>
          <a:srcRect l="21875" t="204" r="21875" b="15523"/>
          <a:stretch>
            <a:fillRect/>
          </a:stretch>
        </p:blipFill>
        <p:spPr bwMode="auto">
          <a:xfrm>
            <a:off x="4079992" y="1641423"/>
            <a:ext cx="3599986" cy="357515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椭圆 2"/>
          <p:cNvSpPr/>
          <p:nvPr/>
        </p:nvSpPr>
        <p:spPr>
          <a:xfrm>
            <a:off x="3940175" y="1470025"/>
            <a:ext cx="3879850" cy="3881438"/>
          </a:xfrm>
          <a:prstGeom prst="ellipse">
            <a:avLst/>
          </a:prstGeom>
          <a:noFill/>
          <a:ln w="127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cxnSp>
        <p:nvCxnSpPr>
          <p:cNvPr id="26628" name="直接连接符 4"/>
          <p:cNvCxnSpPr/>
          <p:nvPr/>
        </p:nvCxnSpPr>
        <p:spPr>
          <a:xfrm>
            <a:off x="5880100" y="1622425"/>
            <a:ext cx="0" cy="3576638"/>
          </a:xfrm>
          <a:prstGeom prst="line">
            <a:avLst/>
          </a:prstGeom>
          <a:ln w="73025" cap="flat" cmpd="sng">
            <a:solidFill>
              <a:srgbClr val="E4E2D9"/>
            </a:solidFill>
            <a:prstDash val="solid"/>
            <a:headEnd type="none" w="med" len="med"/>
            <a:tailEnd type="none" w="med" len="med"/>
          </a:ln>
        </p:spPr>
      </p:cxnSp>
      <p:cxnSp>
        <p:nvCxnSpPr>
          <p:cNvPr id="26629" name="直接连接符 6"/>
          <p:cNvCxnSpPr>
            <a:stCxn id="58" idx="2"/>
          </p:cNvCxnSpPr>
          <p:nvPr/>
        </p:nvCxnSpPr>
        <p:spPr>
          <a:xfrm flipV="1">
            <a:off x="4079875" y="3409950"/>
            <a:ext cx="3609975" cy="19050"/>
          </a:xfrm>
          <a:prstGeom prst="line">
            <a:avLst/>
          </a:prstGeom>
          <a:ln w="73025" cap="flat" cmpd="sng">
            <a:solidFill>
              <a:srgbClr val="E4E2D9"/>
            </a:solidFill>
            <a:prstDash val="solid"/>
            <a:headEnd type="none" w="med" len="med"/>
            <a:tailEnd type="none" w="med" len="med"/>
          </a:ln>
        </p:spPr>
      </p:cxnSp>
      <p:sp>
        <p:nvSpPr>
          <p:cNvPr id="26630" name="弧形 37"/>
          <p:cNvSpPr/>
          <p:nvPr/>
        </p:nvSpPr>
        <p:spPr>
          <a:xfrm>
            <a:off x="3898900" y="1363663"/>
            <a:ext cx="4010025" cy="4008437"/>
          </a:xfrm>
          <a:custGeom>
            <a:avLst/>
            <a:gdLst/>
            <a:ahLst/>
            <a:cxnLst>
              <a:cxn ang="0">
                <a:pos x="2008877" y="0"/>
              </a:cxn>
              <a:cxn ang="0">
                <a:pos x="3099855" y="321039"/>
              </a:cxn>
              <a:cxn ang="0">
                <a:pos x="2008877" y="2002532"/>
              </a:cxn>
              <a:cxn ang="0">
                <a:pos x="2008877" y="0"/>
              </a:cxn>
              <a:cxn ang="0">
                <a:pos x="2008877" y="0"/>
              </a:cxn>
              <a:cxn ang="0">
                <a:pos x="3099855" y="321039"/>
              </a:cxn>
            </a:cxnLst>
            <a:rect l="0" t="0" r="0" b="0"/>
            <a:pathLst>
              <a:path w="4008922" h="4008920" stroke="0">
                <a:moveTo>
                  <a:pt x="2004461" y="0"/>
                </a:moveTo>
                <a:cubicBezTo>
                  <a:pt x="2390703" y="0"/>
                  <a:pt x="2768720" y="111591"/>
                  <a:pt x="3093041" y="321351"/>
                </a:cubicBezTo>
                <a:lnTo>
                  <a:pt x="2004461" y="2004460"/>
                </a:lnTo>
                <a:lnTo>
                  <a:pt x="2004461" y="0"/>
                </a:lnTo>
                <a:close/>
              </a:path>
              <a:path w="4008922" h="4008920" fill="none">
                <a:moveTo>
                  <a:pt x="2004461" y="0"/>
                </a:moveTo>
                <a:cubicBezTo>
                  <a:pt x="2390703" y="0"/>
                  <a:pt x="2768720" y="111591"/>
                  <a:pt x="3093041" y="321351"/>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1" name="弧形 38"/>
          <p:cNvSpPr/>
          <p:nvPr/>
        </p:nvSpPr>
        <p:spPr>
          <a:xfrm rot="-10503207">
            <a:off x="3876675" y="1406525"/>
            <a:ext cx="4008438" cy="4008438"/>
          </a:xfrm>
          <a:custGeom>
            <a:avLst/>
            <a:gdLst/>
            <a:ahLst/>
            <a:cxnLst>
              <a:cxn ang="0">
                <a:pos x="2002525" y="0"/>
              </a:cxn>
              <a:cxn ang="0">
                <a:pos x="3943646" y="1510427"/>
              </a:cxn>
              <a:cxn ang="0">
                <a:pos x="2002525" y="2002532"/>
              </a:cxn>
              <a:cxn ang="0">
                <a:pos x="2002525" y="0"/>
              </a:cxn>
              <a:cxn ang="0">
                <a:pos x="2002525" y="0"/>
              </a:cxn>
              <a:cxn ang="0">
                <a:pos x="3943646" y="1510427"/>
              </a:cxn>
            </a:cxnLst>
            <a:rect l="0" t="0" r="0" b="0"/>
            <a:pathLst>
              <a:path w="4008922" h="4008920" stroke="0">
                <a:moveTo>
                  <a:pt x="2004461" y="0"/>
                </a:moveTo>
                <a:cubicBezTo>
                  <a:pt x="2921774" y="0"/>
                  <a:pt x="3722035" y="622699"/>
                  <a:pt x="3947456" y="1511883"/>
                </a:cubicBezTo>
                <a:lnTo>
                  <a:pt x="2004461" y="2004460"/>
                </a:lnTo>
                <a:lnTo>
                  <a:pt x="2004461" y="0"/>
                </a:lnTo>
                <a:close/>
              </a:path>
              <a:path w="4008922" h="4008920" fill="none">
                <a:moveTo>
                  <a:pt x="2004461" y="0"/>
                </a:moveTo>
                <a:cubicBezTo>
                  <a:pt x="2921774" y="0"/>
                  <a:pt x="3722035" y="622699"/>
                  <a:pt x="3947456" y="1511883"/>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7" name="Freeform 412"/>
          <p:cNvSpPr/>
          <p:nvPr/>
        </p:nvSpPr>
        <p:spPr>
          <a:xfrm>
            <a:off x="5100638" y="4033838"/>
            <a:ext cx="36512" cy="23812"/>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38" name="Freeform 413"/>
          <p:cNvSpPr/>
          <p:nvPr/>
        </p:nvSpPr>
        <p:spPr>
          <a:xfrm>
            <a:off x="4972050" y="4094163"/>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1" y="3"/>
                  <a:pt x="1" y="3"/>
                  <a:pt x="1" y="3"/>
                </a:cubicBezTo>
                <a:cubicBezTo>
                  <a:pt x="2" y="3"/>
                  <a:pt x="2" y="3"/>
                  <a:pt x="2" y="3"/>
                </a:cubicBezTo>
                <a:cubicBezTo>
                  <a:pt x="4" y="2"/>
                  <a:pt x="4" y="2"/>
                  <a:pt x="4" y="2"/>
                </a:cubicBezTo>
                <a:cubicBezTo>
                  <a:pt x="5" y="2"/>
                  <a:pt x="5" y="1"/>
                  <a:pt x="5" y="1"/>
                </a:cubicBezTo>
                <a:cubicBezTo>
                  <a:pt x="4" y="0"/>
                  <a:pt x="4" y="0"/>
                  <a:pt x="3" y="0"/>
                </a:cubicBezTo>
                <a:close/>
              </a:path>
            </a:pathLst>
          </a:custGeom>
          <a:solidFill>
            <a:schemeClr val="bg1">
              <a:alpha val="100000"/>
            </a:schemeClr>
          </a:solidFill>
          <a:ln w="9525">
            <a:noFill/>
          </a:ln>
        </p:spPr>
        <p:txBody>
          <a:bodyPr/>
          <a:lstStyle/>
          <a:p>
            <a:endParaRPr lang="zh-CN" altLang="en-US"/>
          </a:p>
        </p:txBody>
      </p:sp>
      <p:sp>
        <p:nvSpPr>
          <p:cNvPr id="26641" name="Freeform 416"/>
          <p:cNvSpPr/>
          <p:nvPr/>
        </p:nvSpPr>
        <p:spPr>
          <a:xfrm>
            <a:off x="5353050" y="3916363"/>
            <a:ext cx="38100"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2"/>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grpSp>
        <p:nvGrpSpPr>
          <p:cNvPr id="26647" name="组合 66"/>
          <p:cNvGrpSpPr/>
          <p:nvPr/>
        </p:nvGrpSpPr>
        <p:grpSpPr>
          <a:xfrm>
            <a:off x="2335213" y="1804988"/>
            <a:ext cx="7080250" cy="3300412"/>
            <a:chOff x="0" y="0"/>
            <a:chExt cx="7080101" cy="3299611"/>
          </a:xfrm>
        </p:grpSpPr>
        <p:grpSp>
          <p:nvGrpSpPr>
            <p:cNvPr id="26664" name="组合 44"/>
            <p:cNvGrpSpPr/>
            <p:nvPr/>
          </p:nvGrpSpPr>
          <p:grpSpPr>
            <a:xfrm>
              <a:off x="5068679" y="0"/>
              <a:ext cx="2011422" cy="639678"/>
              <a:chOff x="0" y="0"/>
              <a:chExt cx="2011422" cy="639678"/>
            </a:xfrm>
          </p:grpSpPr>
          <p:cxnSp>
            <p:nvCxnSpPr>
              <p:cNvPr id="26673" name="直接连接符 41"/>
              <p:cNvCxnSpPr/>
              <p:nvPr/>
            </p:nvCxnSpPr>
            <p:spPr>
              <a:xfrm flipV="1">
                <a:off x="0" y="3"/>
                <a:ext cx="641126" cy="639675"/>
              </a:xfrm>
              <a:prstGeom prst="line">
                <a:avLst/>
              </a:prstGeom>
              <a:ln w="6350" cap="flat" cmpd="sng">
                <a:solidFill>
                  <a:srgbClr val="3A7630"/>
                </a:solidFill>
                <a:prstDash val="solid"/>
                <a:headEnd type="none" w="med" len="med"/>
                <a:tailEnd type="none" w="med" len="med"/>
              </a:ln>
            </p:spPr>
          </p:cxnSp>
          <p:cxnSp>
            <p:nvCxnSpPr>
              <p:cNvPr id="26674" name="直接连接符 43"/>
              <p:cNvCxnSpPr/>
              <p:nvPr/>
            </p:nvCxnSpPr>
            <p:spPr>
              <a:xfrm>
                <a:off x="648398" y="0"/>
                <a:ext cx="1363024" cy="0"/>
              </a:xfrm>
              <a:prstGeom prst="line">
                <a:avLst/>
              </a:prstGeom>
              <a:ln w="6350" cap="flat" cmpd="sng">
                <a:solidFill>
                  <a:srgbClr val="3A7630"/>
                </a:solidFill>
                <a:prstDash val="solid"/>
                <a:headEnd type="none" w="med" len="med"/>
                <a:tailEnd type="none" w="med" len="med"/>
              </a:ln>
            </p:spPr>
          </p:cxnSp>
        </p:grpSp>
        <p:grpSp>
          <p:nvGrpSpPr>
            <p:cNvPr id="26665" name="组合 45"/>
            <p:cNvGrpSpPr/>
            <p:nvPr/>
          </p:nvGrpSpPr>
          <p:grpSpPr>
            <a:xfrm flipV="1">
              <a:off x="5038696" y="2659933"/>
              <a:ext cx="2004997" cy="634701"/>
              <a:chOff x="0" y="0"/>
              <a:chExt cx="2004997" cy="634701"/>
            </a:xfrm>
          </p:grpSpPr>
          <p:cxnSp>
            <p:nvCxnSpPr>
              <p:cNvPr id="26671" name="直接连接符 46"/>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2" name="直接连接符 47"/>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grpSp>
          <p:nvGrpSpPr>
            <p:cNvPr id="26666" name="组合 50"/>
            <p:cNvGrpSpPr/>
            <p:nvPr/>
          </p:nvGrpSpPr>
          <p:grpSpPr>
            <a:xfrm flipH="1">
              <a:off x="0" y="4977"/>
              <a:ext cx="2004997" cy="634701"/>
              <a:chOff x="0" y="0"/>
              <a:chExt cx="2004997" cy="634701"/>
            </a:xfrm>
          </p:grpSpPr>
          <p:cxnSp>
            <p:nvCxnSpPr>
              <p:cNvPr id="26669" name="直接连接符 54"/>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0" name="直接连接符 55"/>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cxnSp>
          <p:nvCxnSpPr>
            <p:cNvPr id="26667" name="直接连接符 52"/>
            <p:cNvCxnSpPr/>
            <p:nvPr/>
          </p:nvCxnSpPr>
          <p:spPr>
            <a:xfrm flipH="1">
              <a:off x="1406704" y="2664910"/>
              <a:ext cx="634701" cy="634701"/>
            </a:xfrm>
            <a:prstGeom prst="line">
              <a:avLst/>
            </a:prstGeom>
            <a:ln w="6350" cap="flat" cmpd="sng">
              <a:solidFill>
                <a:srgbClr val="3A7630"/>
              </a:solidFill>
              <a:prstDash val="solid"/>
              <a:headEnd type="none" w="med" len="med"/>
              <a:tailEnd type="none" w="med" len="med"/>
            </a:ln>
          </p:spPr>
        </p:cxnSp>
        <p:cxnSp>
          <p:nvCxnSpPr>
            <p:cNvPr id="26668" name="直接连接符 53"/>
            <p:cNvCxnSpPr/>
            <p:nvPr/>
          </p:nvCxnSpPr>
          <p:spPr>
            <a:xfrm flipH="1" flipV="1">
              <a:off x="36408" y="3299611"/>
              <a:ext cx="1363024" cy="0"/>
            </a:xfrm>
            <a:prstGeom prst="line">
              <a:avLst/>
            </a:prstGeom>
            <a:ln w="6350" cap="flat" cmpd="sng">
              <a:solidFill>
                <a:srgbClr val="3A7630"/>
              </a:solidFill>
              <a:prstDash val="solid"/>
              <a:headEnd type="none" w="med" len="med"/>
              <a:tailEnd type="none" w="med" len="med"/>
            </a:ln>
          </p:spPr>
        </p:cxnSp>
      </p:grpSp>
      <p:sp>
        <p:nvSpPr>
          <p:cNvPr id="26648" name="文本框 56"/>
          <p:cNvSpPr txBox="1"/>
          <p:nvPr/>
        </p:nvSpPr>
        <p:spPr>
          <a:xfrm>
            <a:off x="9706161" y="1544567"/>
            <a:ext cx="2327910" cy="52197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没有版本管理</a:t>
            </a:r>
            <a:endParaRPr lang="zh-CN" altLang="en-US" b="1" dirty="0" smtClean="0"/>
          </a:p>
        </p:txBody>
      </p:sp>
      <p:sp>
        <p:nvSpPr>
          <p:cNvPr id="26649" name="文本框 57"/>
          <p:cNvSpPr txBox="1"/>
          <p:nvPr/>
        </p:nvSpPr>
        <p:spPr>
          <a:xfrm>
            <a:off x="9885345" y="4198450"/>
            <a:ext cx="1970405" cy="181483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经常保存的</a:t>
            </a:r>
            <a:endParaRPr lang="zh-CN" altLang="en-US" b="1" dirty="0" smtClean="0"/>
          </a:p>
          <a:p>
            <a:pPr marL="0" lvl="0" indent="0">
              <a:lnSpc>
                <a:spcPct val="100000"/>
              </a:lnSpc>
              <a:spcBef>
                <a:spcPct val="0"/>
              </a:spcBef>
              <a:buNone/>
            </a:pPr>
            <a:r>
              <a:rPr lang="zh-CN" altLang="en-US" b="1" dirty="0" smtClean="0"/>
              <a:t>版本会自动</a:t>
            </a:r>
            <a:endParaRPr lang="zh-CN" altLang="en-US" b="1" dirty="0" smtClean="0"/>
          </a:p>
          <a:p>
            <a:pPr marL="0" lvl="0" indent="0">
              <a:lnSpc>
                <a:spcPct val="100000"/>
              </a:lnSpc>
              <a:spcBef>
                <a:spcPct val="0"/>
              </a:spcBef>
              <a:buNone/>
            </a:pPr>
            <a:r>
              <a:rPr lang="zh-CN" altLang="en-US" b="1" dirty="0" smtClean="0"/>
              <a:t>回到之前的</a:t>
            </a:r>
            <a:endParaRPr lang="zh-CN" altLang="en-US" b="1" dirty="0" smtClean="0"/>
          </a:p>
          <a:p>
            <a:pPr marL="0" lvl="0" indent="0">
              <a:lnSpc>
                <a:spcPct val="100000"/>
              </a:lnSpc>
              <a:spcBef>
                <a:spcPct val="0"/>
              </a:spcBef>
              <a:buNone/>
            </a:pPr>
            <a:r>
              <a:rPr lang="zh-CN" altLang="en-US" b="1" dirty="0" smtClean="0"/>
              <a:t>版本</a:t>
            </a:r>
            <a:endParaRPr lang="zh-CN" altLang="en-US" b="1" dirty="0" smtClean="0"/>
          </a:p>
        </p:txBody>
      </p:sp>
      <p:sp>
        <p:nvSpPr>
          <p:cNvPr id="26651" name="文本框 59"/>
          <p:cNvSpPr txBox="1"/>
          <p:nvPr/>
        </p:nvSpPr>
        <p:spPr>
          <a:xfrm>
            <a:off x="307394" y="4892834"/>
            <a:ext cx="1612900" cy="95313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价格较低</a:t>
            </a:r>
            <a:endParaRPr lang="en-US" altLang="zh-CN" b="1" dirty="0" smtClean="0"/>
          </a:p>
          <a:p>
            <a:pPr marL="0" lvl="0" indent="0">
              <a:lnSpc>
                <a:spcPct val="100000"/>
              </a:lnSpc>
              <a:spcBef>
                <a:spcPct val="0"/>
              </a:spcBef>
              <a:buNone/>
            </a:pP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6" name="椭圆 72"/>
          <p:cNvSpPr/>
          <p:nvPr/>
        </p:nvSpPr>
        <p:spPr>
          <a:xfrm>
            <a:off x="21447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7" name="椭圆 73"/>
          <p:cNvSpPr/>
          <p:nvPr/>
        </p:nvSpPr>
        <p:spPr>
          <a:xfrm>
            <a:off x="2233613" y="1731963"/>
            <a:ext cx="174625" cy="173037"/>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8" name="椭圆 76"/>
          <p:cNvSpPr/>
          <p:nvPr/>
        </p:nvSpPr>
        <p:spPr>
          <a:xfrm>
            <a:off x="92313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9" name="椭圆 77"/>
          <p:cNvSpPr/>
          <p:nvPr/>
        </p:nvSpPr>
        <p:spPr>
          <a:xfrm>
            <a:off x="9320213" y="1730375"/>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0" name="椭圆 79"/>
          <p:cNvSpPr/>
          <p:nvPr/>
        </p:nvSpPr>
        <p:spPr>
          <a:xfrm>
            <a:off x="21447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1" name="椭圆 80"/>
          <p:cNvSpPr/>
          <p:nvPr/>
        </p:nvSpPr>
        <p:spPr>
          <a:xfrm>
            <a:off x="22336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2" name="椭圆 82"/>
          <p:cNvSpPr/>
          <p:nvPr/>
        </p:nvSpPr>
        <p:spPr>
          <a:xfrm>
            <a:off x="92313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3" name="椭圆 83"/>
          <p:cNvSpPr/>
          <p:nvPr/>
        </p:nvSpPr>
        <p:spPr>
          <a:xfrm>
            <a:off x="93202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 name="矩形 1"/>
          <p:cNvSpPr/>
          <p:nvPr/>
        </p:nvSpPr>
        <p:spPr>
          <a:xfrm>
            <a:off x="307481" y="1555096"/>
            <a:ext cx="1612900" cy="953135"/>
          </a:xfrm>
          <a:prstGeom prst="rect">
            <a:avLst/>
          </a:prstGeom>
        </p:spPr>
        <p:txBody>
          <a:bodyPr wrap="none">
            <a:spAutoFit/>
          </a:bodyPr>
          <a:lstStyle/>
          <a:p>
            <a:r>
              <a:rPr lang="zh-CN" altLang="en-US" sz="2800" b="1" dirty="0" smtClean="0">
                <a:latin typeface="+mn-lt"/>
                <a:ea typeface="+mn-ea"/>
              </a:rPr>
              <a:t>云端操作</a:t>
            </a:r>
            <a:endParaRPr lang="en-US" altLang="zh-CN" sz="2800" b="1" dirty="0" smtClean="0">
              <a:latin typeface="+mn-lt"/>
              <a:ea typeface="+mn-ea"/>
            </a:endParaRPr>
          </a:p>
          <a:p>
            <a:endParaRPr lang="zh-CN" altLang="en-US" sz="2800" b="1" dirty="0">
              <a:latin typeface="+mn-lt"/>
              <a:ea typeface="+mn-ea"/>
            </a:endParaRPr>
          </a:p>
        </p:txBody>
      </p:sp>
      <p:sp>
        <p:nvSpPr>
          <p:cNvPr id="4" name="文本框 3"/>
          <p:cNvSpPr txBox="1"/>
          <p:nvPr/>
        </p:nvSpPr>
        <p:spPr>
          <a:xfrm>
            <a:off x="4747260" y="2339975"/>
            <a:ext cx="744220" cy="768350"/>
          </a:xfrm>
          <a:prstGeom prst="rect">
            <a:avLst/>
          </a:prstGeom>
          <a:noFill/>
        </p:spPr>
        <p:txBody>
          <a:bodyPr wrap="none" rtlCol="0">
            <a:spAutoFit/>
          </a:bodyPr>
          <a:p>
            <a:r>
              <a:rPr lang="zh-CN" altLang="en-US" sz="4400" b="1">
                <a:solidFill>
                  <a:schemeClr val="bg1"/>
                </a:solidFill>
              </a:rPr>
              <a:t>优</a:t>
            </a:r>
            <a:endParaRPr lang="zh-CN" altLang="en-US" sz="4400" b="1">
              <a:solidFill>
                <a:schemeClr val="bg1"/>
              </a:solidFill>
            </a:endParaRPr>
          </a:p>
        </p:txBody>
      </p:sp>
      <p:sp>
        <p:nvSpPr>
          <p:cNvPr id="6" name="文本框 5"/>
          <p:cNvSpPr txBox="1"/>
          <p:nvPr/>
        </p:nvSpPr>
        <p:spPr>
          <a:xfrm>
            <a:off x="4747260" y="3661410"/>
            <a:ext cx="744220" cy="768350"/>
          </a:xfrm>
          <a:prstGeom prst="rect">
            <a:avLst/>
          </a:prstGeom>
          <a:noFill/>
        </p:spPr>
        <p:txBody>
          <a:bodyPr wrap="none" rtlCol="0">
            <a:spAutoFit/>
          </a:bodyPr>
          <a:p>
            <a:r>
              <a:rPr lang="zh-CN" altLang="en-US" sz="4400" b="1">
                <a:solidFill>
                  <a:schemeClr val="bg1"/>
                </a:solidFill>
              </a:rPr>
              <a:t>点</a:t>
            </a:r>
            <a:endParaRPr lang="zh-CN" altLang="en-US" sz="4400" b="1">
              <a:solidFill>
                <a:schemeClr val="bg1"/>
              </a:solidFill>
            </a:endParaRPr>
          </a:p>
        </p:txBody>
      </p:sp>
      <p:sp>
        <p:nvSpPr>
          <p:cNvPr id="7" name="文本框 6"/>
          <p:cNvSpPr txBox="1"/>
          <p:nvPr/>
        </p:nvSpPr>
        <p:spPr>
          <a:xfrm>
            <a:off x="6193155" y="3661410"/>
            <a:ext cx="744220" cy="768350"/>
          </a:xfrm>
          <a:prstGeom prst="rect">
            <a:avLst/>
          </a:prstGeom>
          <a:noFill/>
        </p:spPr>
        <p:txBody>
          <a:bodyPr wrap="none" rtlCol="0">
            <a:spAutoFit/>
          </a:bodyPr>
          <a:p>
            <a:r>
              <a:rPr lang="zh-CN" altLang="en-US" sz="4400" b="1">
                <a:solidFill>
                  <a:schemeClr val="bg1"/>
                </a:solidFill>
              </a:rPr>
              <a:t>点</a:t>
            </a:r>
            <a:endParaRPr lang="zh-CN" altLang="en-US" sz="4400" b="1">
              <a:solidFill>
                <a:schemeClr val="bg1"/>
              </a:solidFill>
            </a:endParaRPr>
          </a:p>
        </p:txBody>
      </p:sp>
      <p:sp>
        <p:nvSpPr>
          <p:cNvPr id="8" name="文本框 7"/>
          <p:cNvSpPr txBox="1"/>
          <p:nvPr/>
        </p:nvSpPr>
        <p:spPr>
          <a:xfrm>
            <a:off x="6193155" y="2339975"/>
            <a:ext cx="744220" cy="768350"/>
          </a:xfrm>
          <a:prstGeom prst="rect">
            <a:avLst/>
          </a:prstGeom>
          <a:noFill/>
        </p:spPr>
        <p:txBody>
          <a:bodyPr wrap="none" rtlCol="0">
            <a:spAutoFit/>
          </a:bodyPr>
          <a:p>
            <a:r>
              <a:rPr lang="zh-CN" altLang="en-US" sz="4400" b="1">
                <a:solidFill>
                  <a:schemeClr val="bg1"/>
                </a:solidFill>
              </a:rPr>
              <a:t>缺</a:t>
            </a:r>
            <a:endParaRPr lang="zh-CN" altLang="en-US" sz="4400" b="1">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pic>
        <p:nvPicPr>
          <p:cNvPr id="170" name="图片 170" descr="C:\Users\嗯哼哈吼嘻\AppData\Roaming\Tencent\Users\249326630\TIM\WinTemp\RichOle\E}NWPQR}FQ4N}A8}DV4Y0S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402080" y="131445"/>
            <a:ext cx="2931795" cy="5796280"/>
          </a:xfrm>
          <a:prstGeom prst="rect">
            <a:avLst/>
          </a:prstGeom>
          <a:noFill/>
          <a:ln>
            <a:noFill/>
          </a:ln>
        </p:spPr>
      </p:pic>
      <p:sp>
        <p:nvSpPr>
          <p:cNvPr id="28679" name="标题 1"/>
          <p:cNvSpPr txBox="1"/>
          <p:nvPr/>
        </p:nvSpPr>
        <p:spPr>
          <a:xfrm>
            <a:off x="1188085" y="6069330"/>
            <a:ext cx="3145790" cy="55435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400" dirty="0">
                <a:solidFill>
                  <a:schemeClr val="bg1"/>
                </a:solidFill>
                <a:latin typeface="+mn-ea"/>
                <a:sym typeface="+mn-ea"/>
              </a:rPr>
              <a:t>    </a:t>
            </a:r>
            <a:r>
              <a:rPr lang="zh-CN" altLang="en-US" sz="2400" dirty="0">
                <a:solidFill>
                  <a:schemeClr val="bg1"/>
                </a:solidFill>
                <a:latin typeface="+mn-ea"/>
                <a:sym typeface="+mn-ea"/>
              </a:rPr>
              <a:t>创建活动界面</a:t>
            </a:r>
            <a:endParaRPr lang="zh-CN" altLang="en-US" sz="2400" dirty="0">
              <a:solidFill>
                <a:schemeClr val="bg1"/>
              </a:solidFill>
              <a:latin typeface="+mn-ea"/>
              <a:sym typeface="+mn-ea"/>
            </a:endParaRPr>
          </a:p>
        </p:txBody>
      </p:sp>
      <p:pic>
        <p:nvPicPr>
          <p:cNvPr id="148" name="图片 148" descr="C:\Users\嗯哼哈吼嘻\AppData\Roaming\Tencent\Users\249326630\TIM\WinTemp\RichOle\W49${SC1HNM6ZL{XF%IOKM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189470" y="43815"/>
            <a:ext cx="3099435" cy="5883910"/>
          </a:xfrm>
          <a:prstGeom prst="rect">
            <a:avLst/>
          </a:prstGeom>
          <a:noFill/>
          <a:ln>
            <a:noFill/>
          </a:ln>
        </p:spPr>
      </p:pic>
      <p:sp>
        <p:nvSpPr>
          <p:cNvPr id="2" name="标题 1"/>
          <p:cNvSpPr txBox="1"/>
          <p:nvPr/>
        </p:nvSpPr>
        <p:spPr>
          <a:xfrm>
            <a:off x="7641590" y="6069330"/>
            <a:ext cx="3145790" cy="55435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400" dirty="0">
                <a:solidFill>
                  <a:schemeClr val="bg1"/>
                </a:solidFill>
                <a:latin typeface="+mn-ea"/>
                <a:sym typeface="+mn-ea"/>
              </a:rPr>
              <a:t>    </a:t>
            </a:r>
            <a:r>
              <a:rPr lang="zh-CN" altLang="en-US" sz="2400" dirty="0">
                <a:solidFill>
                  <a:schemeClr val="bg1"/>
                </a:solidFill>
                <a:latin typeface="+mn-ea"/>
                <a:sym typeface="+mn-ea"/>
              </a:rPr>
              <a:t>登陆界面</a:t>
            </a:r>
            <a:endParaRPr lang="zh-CN" altLang="en-US" sz="2400" dirty="0">
              <a:solidFill>
                <a:schemeClr val="bg1"/>
              </a:solidFill>
              <a:latin typeface="+mn-ea"/>
              <a:sym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Four</a:t>
            </a:r>
            <a:endParaRPr lang="en-US" altLang="zh-CN" sz="4000" dirty="0">
              <a:solidFill>
                <a:schemeClr val="bg1"/>
              </a:solidFill>
              <a:latin typeface="Eras Light ITC" panose="020B0402030504020804" pitchFamily="34" charset="0"/>
            </a:endParaRPr>
          </a:p>
        </p:txBody>
      </p:sp>
      <p:sp>
        <p:nvSpPr>
          <p:cNvPr id="16395" name="文本框 11"/>
          <p:cNvSpPr txBox="1"/>
          <p:nvPr/>
        </p:nvSpPr>
        <p:spPr>
          <a:xfrm>
            <a:off x="5104211" y="3235697"/>
            <a:ext cx="2418080" cy="7683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smtClean="0">
                <a:solidFill>
                  <a:schemeClr val="bg1"/>
                </a:solidFill>
                <a:latin typeface="Eras Demi ITC" panose="020B0805030504020804" pitchFamily="34" charset="0"/>
              </a:rPr>
              <a:t>用例文档</a:t>
            </a:r>
            <a:endParaRPr lang="zh-CN" altLang="en-US" sz="4400" dirty="0" smtClean="0">
              <a:solidFill>
                <a:schemeClr val="bg1"/>
              </a:solidFill>
              <a:latin typeface="Eras Demi ITC" panose="020B0805030504020804" pitchFamily="34" charset="0"/>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4078" y="5480215"/>
            <a:ext cx="6096000" cy="583565"/>
          </a:xfrm>
          <a:prstGeom prst="rect">
            <a:avLst/>
          </a:prstGeom>
        </p:spPr>
        <p:txBody>
          <a:bodyPr>
            <a:spAutoFit/>
          </a:bodyPr>
          <a:lstStyle/>
          <a:p>
            <a:r>
              <a:rPr lang="zh-CN" altLang="en-US" sz="3200" dirty="0" smtClean="0">
                <a:solidFill>
                  <a:schemeClr val="bg1"/>
                </a:solidFill>
                <a:latin typeface="+mn-ea"/>
                <a:ea typeface="+mn-ea"/>
              </a:rPr>
              <a:t>这是注册用户个人中心的用例图</a:t>
            </a:r>
            <a:endParaRPr lang="zh-CN" altLang="en-US" sz="3200" dirty="0" smtClean="0">
              <a:solidFill>
                <a:schemeClr val="bg1"/>
              </a:solidFill>
              <a:latin typeface="+mn-ea"/>
              <a:ea typeface="+mn-ea"/>
            </a:endParaRPr>
          </a:p>
        </p:txBody>
      </p:sp>
      <p:pic>
        <p:nvPicPr>
          <p:cNvPr id="4" name="图片 3" descr="EIYO)8_RZ45NJ4TX2CS`G[J"/>
          <p:cNvPicPr>
            <a:picLocks noChangeAspect="1"/>
          </p:cNvPicPr>
          <p:nvPr/>
        </p:nvPicPr>
        <p:blipFill>
          <a:blip r:embed="rId1"/>
          <a:stretch>
            <a:fillRect/>
          </a:stretch>
        </p:blipFill>
        <p:spPr>
          <a:xfrm>
            <a:off x="897255" y="624205"/>
            <a:ext cx="10397490" cy="443547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2" name="流程图: 过程 24"/>
          <p:cNvSpPr/>
          <p:nvPr/>
        </p:nvSpPr>
        <p:spPr>
          <a:xfrm>
            <a:off x="4924108" y="2692083"/>
            <a:ext cx="1724025" cy="423862"/>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1" name="流程图: 过程 28"/>
          <p:cNvSpPr/>
          <p:nvPr/>
        </p:nvSpPr>
        <p:spPr>
          <a:xfrm>
            <a:off x="8439785" y="5261610"/>
            <a:ext cx="19843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6" name="流程图: 过程 3"/>
          <p:cNvSpPr/>
          <p:nvPr/>
        </p:nvSpPr>
        <p:spPr>
          <a:xfrm>
            <a:off x="4930458" y="5287010"/>
            <a:ext cx="2185987"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2" name="任意多边形 2"/>
          <p:cNvSpPr/>
          <p:nvPr/>
        </p:nvSpPr>
        <p:spPr>
          <a:xfrm rot="-5400000">
            <a:off x="3587115" y="-1733550"/>
            <a:ext cx="6858000" cy="10325100"/>
          </a:xfrm>
          <a:custGeom>
            <a:avLst/>
            <a:gdLst/>
            <a:ahLst/>
            <a:cxnLst>
              <a:cxn ang="0">
                <a:pos x="6857993" y="5287552"/>
              </a:cxn>
              <a:cxn ang="0">
                <a:pos x="6857992" y="5617620"/>
              </a:cxn>
              <a:cxn ang="0">
                <a:pos x="0" y="5617619"/>
              </a:cxn>
              <a:cxn ang="0">
                <a:pos x="0" y="1043021"/>
              </a:cxn>
              <a:cxn ang="0">
                <a:pos x="0" y="1042445"/>
              </a:cxn>
              <a:cxn ang="0">
                <a:pos x="1897" y="1042445"/>
              </a:cxn>
              <a:cxn ang="0">
                <a:pos x="3429056" y="0"/>
              </a:cxn>
              <a:cxn ang="0">
                <a:pos x="5405471" y="1042445"/>
              </a:cxn>
              <a:cxn ang="0">
                <a:pos x="5409143" y="1042445"/>
              </a:cxn>
              <a:cxn ang="0">
                <a:pos x="6857993" y="5287552"/>
              </a:cxn>
            </a:cxnLst>
            <a:rect l="0" t="0" r="0" b="0"/>
            <a:pathLst>
              <a:path w="6858001" h="11263086">
                <a:moveTo>
                  <a:pt x="6858001" y="10601314"/>
                </a:moveTo>
                <a:lnTo>
                  <a:pt x="6858000" y="11263086"/>
                </a:lnTo>
                <a:lnTo>
                  <a:pt x="0" y="11263085"/>
                </a:lnTo>
                <a:lnTo>
                  <a:pt x="0" y="2091212"/>
                </a:lnTo>
                <a:lnTo>
                  <a:pt x="0" y="2090056"/>
                </a:lnTo>
                <a:lnTo>
                  <a:pt x="1897" y="2090056"/>
                </a:lnTo>
                <a:lnTo>
                  <a:pt x="3429064" y="0"/>
                </a:lnTo>
                <a:lnTo>
                  <a:pt x="5405479" y="2090056"/>
                </a:lnTo>
                <a:lnTo>
                  <a:pt x="5409151" y="2090056"/>
                </a:lnTo>
                <a:lnTo>
                  <a:pt x="6858001" y="10601314"/>
                </a:lnTo>
                <a:close/>
              </a:path>
            </a:pathLst>
          </a:custGeom>
          <a:solidFill>
            <a:schemeClr val="tx1">
              <a:alpha val="25882"/>
            </a:schemeClr>
          </a:solidFill>
          <a:ln w="9525">
            <a:noFill/>
          </a:ln>
        </p:spPr>
        <p:txBody>
          <a:bodyPr/>
          <a:lstStyle/>
          <a:p>
            <a:endParaRPr lang="zh-CN" altLang="en-US"/>
          </a:p>
        </p:txBody>
      </p:sp>
      <p:sp>
        <p:nvSpPr>
          <p:cNvPr id="15363" name="流程图: 过程 3"/>
          <p:cNvSpPr/>
          <p:nvPr/>
        </p:nvSpPr>
        <p:spPr>
          <a:xfrm>
            <a:off x="4865053" y="3961130"/>
            <a:ext cx="2185987"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4" name="流程图: 过程 4"/>
          <p:cNvSpPr/>
          <p:nvPr/>
        </p:nvSpPr>
        <p:spPr>
          <a:xfrm>
            <a:off x="8304213" y="2556828"/>
            <a:ext cx="3194050"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6" name="文本框 6"/>
          <p:cNvSpPr txBox="1"/>
          <p:nvPr/>
        </p:nvSpPr>
        <p:spPr>
          <a:xfrm>
            <a:off x="3876675" y="904875"/>
            <a:ext cx="815975"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01</a:t>
            </a:r>
            <a:endParaRPr lang="zh-CN" altLang="en-US" sz="5800" dirty="0">
              <a:solidFill>
                <a:schemeClr val="bg1"/>
              </a:solidFill>
              <a:latin typeface="Baiduan Number" pitchFamily="34" charset="0"/>
            </a:endParaRPr>
          </a:p>
        </p:txBody>
      </p:sp>
      <p:sp>
        <p:nvSpPr>
          <p:cNvPr id="15369" name="文本框 9"/>
          <p:cNvSpPr txBox="1"/>
          <p:nvPr/>
        </p:nvSpPr>
        <p:spPr>
          <a:xfrm>
            <a:off x="4930775" y="2727008"/>
            <a:ext cx="1198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solidFill>
                  <a:schemeClr val="bg1"/>
                </a:solidFill>
                <a:latin typeface="方正兰亭黑简体" panose="02000000000000000000" pitchFamily="2" charset="-122"/>
              </a:rPr>
              <a:t>界面原型</a:t>
            </a:r>
            <a:endParaRPr lang="zh-CN" altLang="en-US" sz="2000" dirty="0">
              <a:solidFill>
                <a:schemeClr val="bg1"/>
              </a:solidFill>
              <a:latin typeface="方正兰亭黑简体" panose="02000000000000000000" pitchFamily="2" charset="-122"/>
            </a:endParaRPr>
          </a:p>
        </p:txBody>
      </p:sp>
      <p:sp>
        <p:nvSpPr>
          <p:cNvPr id="15370" name="文本框 10"/>
          <p:cNvSpPr txBox="1"/>
          <p:nvPr/>
        </p:nvSpPr>
        <p:spPr>
          <a:xfrm>
            <a:off x="7221220" y="2279015"/>
            <a:ext cx="103981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04</a:t>
            </a:r>
            <a:endParaRPr lang="zh-CN" altLang="en-US" sz="5800" dirty="0">
              <a:solidFill>
                <a:schemeClr val="bg1"/>
              </a:solidFill>
              <a:latin typeface="Baiduan Number" pitchFamily="34" charset="0"/>
            </a:endParaRPr>
          </a:p>
        </p:txBody>
      </p:sp>
      <p:sp>
        <p:nvSpPr>
          <p:cNvPr id="15371" name="文本框 11"/>
          <p:cNvSpPr txBox="1"/>
          <p:nvPr/>
        </p:nvSpPr>
        <p:spPr>
          <a:xfrm>
            <a:off x="3804603" y="2277110"/>
            <a:ext cx="989012"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03</a:t>
            </a:r>
            <a:endParaRPr lang="zh-CN" altLang="en-US" sz="5800" dirty="0">
              <a:solidFill>
                <a:schemeClr val="bg1"/>
              </a:solidFill>
              <a:latin typeface="Baiduan Number" pitchFamily="34" charset="0"/>
            </a:endParaRPr>
          </a:p>
        </p:txBody>
      </p:sp>
      <p:sp>
        <p:nvSpPr>
          <p:cNvPr id="15373" name="文本框 13"/>
          <p:cNvSpPr txBox="1"/>
          <p:nvPr/>
        </p:nvSpPr>
        <p:spPr>
          <a:xfrm>
            <a:off x="8435975" y="4012248"/>
            <a:ext cx="1071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a:solidFill>
                  <a:schemeClr val="bg1"/>
                </a:solidFill>
                <a:latin typeface="方正兰亭黑简体" panose="02000000000000000000" pitchFamily="2" charset="-122"/>
              </a:rPr>
              <a:t>JAD</a:t>
            </a:r>
            <a:r>
              <a:rPr lang="zh-CN" altLang="en-US" sz="2000" dirty="0">
                <a:solidFill>
                  <a:schemeClr val="bg1"/>
                </a:solidFill>
                <a:latin typeface="方正兰亭黑简体" panose="02000000000000000000" pitchFamily="2" charset="-122"/>
              </a:rPr>
              <a:t>会议</a:t>
            </a:r>
            <a:endParaRPr lang="zh-CN" altLang="en-US" sz="2000" dirty="0">
              <a:solidFill>
                <a:schemeClr val="bg1"/>
              </a:solidFill>
              <a:latin typeface="方正兰亭黑简体" panose="02000000000000000000" pitchFamily="2" charset="-122"/>
            </a:endParaRPr>
          </a:p>
        </p:txBody>
      </p:sp>
      <p:sp>
        <p:nvSpPr>
          <p:cNvPr id="15374" name="文本框 14"/>
          <p:cNvSpPr txBox="1"/>
          <p:nvPr/>
        </p:nvSpPr>
        <p:spPr>
          <a:xfrm>
            <a:off x="3744595" y="3609340"/>
            <a:ext cx="99536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05</a:t>
            </a:r>
            <a:endParaRPr lang="zh-CN" altLang="en-US" sz="5800" dirty="0">
              <a:solidFill>
                <a:schemeClr val="bg1"/>
              </a:solidFill>
              <a:latin typeface="Baiduan Number" pitchFamily="34" charset="0"/>
            </a:endParaRPr>
          </a:p>
        </p:txBody>
      </p:sp>
      <p:sp>
        <p:nvSpPr>
          <p:cNvPr id="15376" name="文本框 16"/>
          <p:cNvSpPr txBox="1"/>
          <p:nvPr/>
        </p:nvSpPr>
        <p:spPr>
          <a:xfrm>
            <a:off x="7220903" y="3669030"/>
            <a:ext cx="1003300"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06</a:t>
            </a:r>
            <a:endParaRPr lang="zh-CN" altLang="en-US" sz="5800" dirty="0">
              <a:solidFill>
                <a:schemeClr val="bg1"/>
              </a:solidFill>
              <a:latin typeface="Baiduan Number" pitchFamily="34" charset="0"/>
            </a:endParaRPr>
          </a:p>
        </p:txBody>
      </p:sp>
      <p:sp>
        <p:nvSpPr>
          <p:cNvPr id="15377" name="任意多边形 17"/>
          <p:cNvSpPr/>
          <p:nvPr/>
        </p:nvSpPr>
        <p:spPr>
          <a:xfrm>
            <a:off x="4719638" y="-55562"/>
            <a:ext cx="8632825" cy="1152525"/>
          </a:xfrm>
          <a:custGeom>
            <a:avLst/>
            <a:gdLst/>
            <a:ahLst/>
            <a:cxnLst>
              <a:cxn ang="0">
                <a:pos x="8571" y="0"/>
              </a:cxn>
              <a:cxn ang="0">
                <a:pos x="4461174" y="0"/>
              </a:cxn>
              <a:cxn ang="0">
                <a:pos x="8626429" y="1154740"/>
              </a:cxn>
              <a:cxn ang="0">
                <a:pos x="0" y="43402"/>
              </a:cxn>
              <a:cxn ang="0">
                <a:pos x="8571" y="0"/>
              </a:cxn>
            </a:cxnLst>
            <a:rect l="0" t="0" r="0" b="0"/>
            <a:pathLst>
              <a:path w="8633739" h="1152210">
                <a:moveTo>
                  <a:pt x="8579" y="0"/>
                </a:moveTo>
                <a:lnTo>
                  <a:pt x="4464954" y="0"/>
                </a:lnTo>
                <a:lnTo>
                  <a:pt x="8633739" y="1152210"/>
                </a:lnTo>
                <a:lnTo>
                  <a:pt x="0" y="43306"/>
                </a:lnTo>
                <a:lnTo>
                  <a:pt x="8579" y="0"/>
                </a:lnTo>
                <a:close/>
              </a:path>
            </a:pathLst>
          </a:custGeom>
          <a:solidFill>
            <a:srgbClr val="3A7630">
              <a:alpha val="39999"/>
            </a:srgbClr>
          </a:solidFill>
          <a:ln w="9525">
            <a:noFill/>
          </a:ln>
        </p:spPr>
        <p:txBody>
          <a:bodyPr/>
          <a:lstStyle/>
          <a:p>
            <a:endParaRPr lang="zh-CN" altLang="en-US"/>
          </a:p>
        </p:txBody>
      </p:sp>
      <p:sp>
        <p:nvSpPr>
          <p:cNvPr id="15378" name="流程图: 过程 20"/>
          <p:cNvSpPr/>
          <p:nvPr/>
        </p:nvSpPr>
        <p:spPr>
          <a:xfrm>
            <a:off x="8234045" y="1257618"/>
            <a:ext cx="32416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79" name="文本框 21"/>
          <p:cNvSpPr txBox="1"/>
          <p:nvPr/>
        </p:nvSpPr>
        <p:spPr>
          <a:xfrm>
            <a:off x="7248208" y="978535"/>
            <a:ext cx="985837"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02</a:t>
            </a:r>
            <a:endParaRPr lang="zh-CN" altLang="en-US" sz="5800" dirty="0">
              <a:solidFill>
                <a:schemeClr val="bg1"/>
              </a:solidFill>
              <a:latin typeface="Baiduan Number" pitchFamily="34" charset="0"/>
            </a:endParaRPr>
          </a:p>
        </p:txBody>
      </p:sp>
      <p:sp>
        <p:nvSpPr>
          <p:cNvPr id="15381" name="流程图: 过程 23"/>
          <p:cNvSpPr/>
          <p:nvPr/>
        </p:nvSpPr>
        <p:spPr>
          <a:xfrm>
            <a:off x="4740275" y="1198563"/>
            <a:ext cx="19081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3" name="文本框 25"/>
          <p:cNvSpPr txBox="1"/>
          <p:nvPr/>
        </p:nvSpPr>
        <p:spPr>
          <a:xfrm>
            <a:off x="4930775" y="1223963"/>
            <a:ext cx="1960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solidFill>
                  <a:schemeClr val="bg1"/>
                </a:solidFill>
                <a:latin typeface="方正兰亭黑简体" panose="02000000000000000000" pitchFamily="2" charset="-122"/>
              </a:rPr>
              <a:t>范围与愿景文档</a:t>
            </a:r>
            <a:endParaRPr lang="zh-CN" altLang="en-US" sz="2000" dirty="0">
              <a:solidFill>
                <a:schemeClr val="bg1"/>
              </a:solidFill>
              <a:latin typeface="方正兰亭黑简体" panose="02000000000000000000" pitchFamily="2" charset="-122"/>
            </a:endParaRPr>
          </a:p>
        </p:txBody>
      </p:sp>
      <p:sp>
        <p:nvSpPr>
          <p:cNvPr id="15385" name="文本框 27"/>
          <p:cNvSpPr txBox="1"/>
          <p:nvPr/>
        </p:nvSpPr>
        <p:spPr>
          <a:xfrm>
            <a:off x="8380413" y="1271270"/>
            <a:ext cx="1706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用户分类文档</a:t>
            </a:r>
            <a:endParaRPr lang="zh-CN" altLang="en-US" sz="2000" dirty="0" smtClean="0">
              <a:solidFill>
                <a:schemeClr val="bg1"/>
              </a:solidFill>
              <a:latin typeface="方正兰亭黑简体" panose="02000000000000000000" pitchFamily="2" charset="-122"/>
            </a:endParaRPr>
          </a:p>
        </p:txBody>
      </p:sp>
      <p:sp>
        <p:nvSpPr>
          <p:cNvPr id="15386" name="流程图: 过程 28"/>
          <p:cNvSpPr/>
          <p:nvPr/>
        </p:nvSpPr>
        <p:spPr>
          <a:xfrm>
            <a:off x="8380730" y="3985895"/>
            <a:ext cx="19843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7" name="文本框 29"/>
          <p:cNvSpPr txBox="1"/>
          <p:nvPr/>
        </p:nvSpPr>
        <p:spPr>
          <a:xfrm>
            <a:off x="4924108" y="4012565"/>
            <a:ext cx="1325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QFD</a:t>
            </a:r>
            <a:r>
              <a:rPr lang="zh-CN" altLang="en-US" sz="2000" dirty="0" smtClean="0">
                <a:solidFill>
                  <a:schemeClr val="bg1"/>
                </a:solidFill>
                <a:latin typeface="方正兰亭黑简体" panose="02000000000000000000" pitchFamily="2" charset="-122"/>
              </a:rPr>
              <a:t>打分表</a:t>
            </a:r>
            <a:endParaRPr lang="zh-CN" altLang="en-US" sz="2000" dirty="0" smtClean="0">
              <a:solidFill>
                <a:schemeClr val="bg1"/>
              </a:solidFill>
              <a:latin typeface="方正兰亭黑简体" panose="02000000000000000000" pitchFamily="2" charset="-122"/>
            </a:endParaRPr>
          </a:p>
        </p:txBody>
      </p:sp>
      <p:sp>
        <p:nvSpPr>
          <p:cNvPr id="15388" name="任意多边形 40"/>
          <p:cNvSpPr/>
          <p:nvPr/>
        </p:nvSpPr>
        <p:spPr>
          <a:xfrm>
            <a:off x="-14287" y="1911350"/>
            <a:ext cx="3244850" cy="2449513"/>
          </a:xfrm>
          <a:custGeom>
            <a:avLst/>
            <a:gdLst/>
            <a:ahLst/>
            <a:cxnLst>
              <a:cxn ang="0">
                <a:pos x="1073080" y="1906124"/>
              </a:cxn>
              <a:cxn ang="0">
                <a:pos x="945578" y="1825028"/>
              </a:cxn>
              <a:cxn ang="0">
                <a:pos x="924619" y="1955849"/>
              </a:cxn>
              <a:cxn ang="0">
                <a:pos x="908764" y="1919640"/>
              </a:cxn>
              <a:cxn ang="0">
                <a:pos x="821115" y="1875815"/>
              </a:cxn>
              <a:cxn ang="0">
                <a:pos x="778314" y="1865371"/>
              </a:cxn>
              <a:cxn ang="0">
                <a:pos x="823982" y="1888102"/>
              </a:cxn>
              <a:cxn ang="0">
                <a:pos x="845689" y="1933975"/>
              </a:cxn>
              <a:cxn ang="0">
                <a:pos x="945168" y="1977390"/>
              </a:cxn>
              <a:cxn ang="0">
                <a:pos x="1098883" y="1973704"/>
              </a:cxn>
              <a:cxn ang="0">
                <a:pos x="1214507" y="1888102"/>
              </a:cxn>
              <a:cxn ang="0">
                <a:pos x="1236214" y="1933975"/>
              </a:cxn>
              <a:cxn ang="0">
                <a:pos x="1335693" y="1977390"/>
              </a:cxn>
              <a:cxn ang="0">
                <a:pos x="1474254" y="1982714"/>
              </a:cxn>
              <a:cxn ang="0">
                <a:pos x="1490227" y="1895884"/>
              </a:cxn>
              <a:cxn ang="0">
                <a:pos x="1522993" y="1857794"/>
              </a:cxn>
              <a:cxn ang="0">
                <a:pos x="1538762" y="1898547"/>
              </a:cxn>
              <a:cxn ang="0">
                <a:pos x="1435753" y="1877044"/>
              </a:cxn>
              <a:cxn ang="0">
                <a:pos x="1475073" y="1966741"/>
              </a:cxn>
              <a:cxn ang="0">
                <a:pos x="1442716" y="1959573"/>
              </a:cxn>
              <a:cxn ang="0">
                <a:pos x="1381975" y="1960802"/>
              </a:cxn>
              <a:cxn ang="0">
                <a:pos x="1457337" y="1832810"/>
              </a:cxn>
              <a:cxn ang="0">
                <a:pos x="1445869" y="1781613"/>
              </a:cxn>
              <a:cxn ang="0">
                <a:pos x="1333645" y="1830352"/>
              </a:cxn>
              <a:cxn ang="0">
                <a:pos x="1297241" y="1969403"/>
              </a:cxn>
              <a:cxn ang="0">
                <a:pos x="1311371" y="1878273"/>
              </a:cxn>
              <a:cxn ang="0">
                <a:pos x="1197714" y="1854927"/>
              </a:cxn>
              <a:cxn ang="0">
                <a:pos x="1153070" y="1900799"/>
              </a:cxn>
              <a:cxn ang="0">
                <a:pos x="1066526" y="1915954"/>
              </a:cxn>
              <a:cxn ang="0">
                <a:pos x="1143526" y="1856565"/>
              </a:cxn>
              <a:cxn ang="0">
                <a:pos x="1001894" y="1952457"/>
              </a:cxn>
              <a:cxn ang="0">
                <a:pos x="1064764" y="1834858"/>
              </a:cxn>
              <a:cxn ang="0">
                <a:pos x="1055754" y="1787347"/>
              </a:cxn>
              <a:cxn ang="0">
                <a:pos x="505971" y="1719358"/>
              </a:cxn>
              <a:cxn ang="0">
                <a:pos x="505971" y="1983533"/>
              </a:cxn>
              <a:cxn ang="0">
                <a:pos x="633501" y="1981076"/>
              </a:cxn>
              <a:cxn ang="0">
                <a:pos x="699033" y="1861890"/>
              </a:cxn>
              <a:cxn ang="0">
                <a:pos x="698214" y="1871310"/>
              </a:cxn>
              <a:cxn ang="0">
                <a:pos x="642102" y="1975137"/>
              </a:cxn>
              <a:cxn ang="0">
                <a:pos x="666676" y="1874791"/>
              </a:cxn>
              <a:cxn ang="0">
                <a:pos x="710501" y="1846735"/>
              </a:cxn>
              <a:cxn ang="0">
                <a:pos x="589406" y="1939295"/>
              </a:cxn>
              <a:cxn ang="0">
                <a:pos x="462556" y="1935204"/>
              </a:cxn>
              <a:cxn ang="0">
                <a:pos x="639082" y="1718948"/>
              </a:cxn>
              <a:cxn ang="0">
                <a:pos x="566178" y="1775879"/>
              </a:cxn>
              <a:cxn ang="0">
                <a:pos x="556758" y="1759905"/>
              </a:cxn>
              <a:cxn ang="0">
                <a:pos x="657309" y="1814379"/>
              </a:cxn>
              <a:cxn ang="0">
                <a:pos x="797903" y="1368337"/>
              </a:cxn>
              <a:cxn ang="0">
                <a:pos x="1388377" y="1264095"/>
              </a:cxn>
              <a:cxn ang="0">
                <a:pos x="797903" y="1161911"/>
              </a:cxn>
              <a:cxn ang="0">
                <a:pos x="396025" y="1587793"/>
              </a:cxn>
              <a:cxn ang="0">
                <a:pos x="851396" y="958228"/>
              </a:cxn>
              <a:cxn ang="0">
                <a:pos x="1098284" y="1153681"/>
              </a:cxn>
              <a:cxn ang="0">
                <a:pos x="1238187" y="1329246"/>
              </a:cxn>
              <a:cxn ang="0">
                <a:pos x="1264933" y="1490409"/>
              </a:cxn>
              <a:cxn ang="0">
                <a:pos x="1659268" y="1459548"/>
              </a:cxn>
              <a:cxn ang="0">
                <a:pos x="1527595" y="1214718"/>
              </a:cxn>
              <a:cxn ang="0">
                <a:pos x="3244851" y="1895955"/>
              </a:cxn>
            </a:cxnLst>
            <a:rect l="0" t="0" r="0" b="0"/>
            <a:pathLst>
              <a:path w="3244851" h="2449513">
                <a:moveTo>
                  <a:pt x="1123508" y="1855388"/>
                </a:moveTo>
                <a:cubicBezTo>
                  <a:pt x="1125044" y="1855695"/>
                  <a:pt x="1126188" y="1856429"/>
                  <a:pt x="1126939" y="1857589"/>
                </a:cubicBezTo>
                <a:cubicBezTo>
                  <a:pt x="1128440" y="1859910"/>
                  <a:pt x="1129055" y="1862572"/>
                  <a:pt x="1128782" y="1865576"/>
                </a:cubicBezTo>
                <a:cubicBezTo>
                  <a:pt x="1128509" y="1869125"/>
                  <a:pt x="1127553" y="1873494"/>
                  <a:pt x="1125915" y="1878682"/>
                </a:cubicBezTo>
                <a:cubicBezTo>
                  <a:pt x="1123730" y="1883870"/>
                  <a:pt x="1121136" y="1888512"/>
                  <a:pt x="1118133" y="1892608"/>
                </a:cubicBezTo>
                <a:cubicBezTo>
                  <a:pt x="1115402" y="1896157"/>
                  <a:pt x="1111921" y="1899298"/>
                  <a:pt x="1107689" y="1902028"/>
                </a:cubicBezTo>
                <a:cubicBezTo>
                  <a:pt x="1103457" y="1904759"/>
                  <a:pt x="1098610" y="1906124"/>
                  <a:pt x="1093149" y="1906124"/>
                </a:cubicBezTo>
                <a:lnTo>
                  <a:pt x="1073080" y="1906124"/>
                </a:lnTo>
                <a:lnTo>
                  <a:pt x="1089463" y="1878682"/>
                </a:lnTo>
                <a:cubicBezTo>
                  <a:pt x="1092739" y="1872948"/>
                  <a:pt x="1096084" y="1868511"/>
                  <a:pt x="1099497" y="1865371"/>
                </a:cubicBezTo>
                <a:cubicBezTo>
                  <a:pt x="1102910" y="1862231"/>
                  <a:pt x="1105982" y="1859978"/>
                  <a:pt x="1108713" y="1858613"/>
                </a:cubicBezTo>
                <a:cubicBezTo>
                  <a:pt x="1111716" y="1856975"/>
                  <a:pt x="1114720" y="1856019"/>
                  <a:pt x="1117723" y="1855746"/>
                </a:cubicBezTo>
                <a:cubicBezTo>
                  <a:pt x="1120044" y="1855200"/>
                  <a:pt x="1121973" y="1855080"/>
                  <a:pt x="1123508" y="1855388"/>
                </a:cubicBezTo>
                <a:close/>
                <a:moveTo>
                  <a:pt x="1003328" y="1778746"/>
                </a:moveTo>
                <a:lnTo>
                  <a:pt x="977525" y="1825028"/>
                </a:lnTo>
                <a:lnTo>
                  <a:pt x="945578" y="1825028"/>
                </a:lnTo>
                <a:cubicBezTo>
                  <a:pt x="945032" y="1825028"/>
                  <a:pt x="944622" y="1825301"/>
                  <a:pt x="944349" y="1825847"/>
                </a:cubicBezTo>
                <a:cubicBezTo>
                  <a:pt x="943530" y="1826666"/>
                  <a:pt x="943121" y="1828168"/>
                  <a:pt x="943121" y="1830352"/>
                </a:cubicBezTo>
                <a:cubicBezTo>
                  <a:pt x="943121" y="1831172"/>
                  <a:pt x="943257" y="1831991"/>
                  <a:pt x="943530" y="1832810"/>
                </a:cubicBezTo>
                <a:cubicBezTo>
                  <a:pt x="944076" y="1834175"/>
                  <a:pt x="944759" y="1834858"/>
                  <a:pt x="945578" y="1834858"/>
                </a:cubicBezTo>
                <a:lnTo>
                  <a:pt x="972200" y="1834858"/>
                </a:lnTo>
                <a:lnTo>
                  <a:pt x="923461" y="1922916"/>
                </a:lnTo>
                <a:cubicBezTo>
                  <a:pt x="919638" y="1932473"/>
                  <a:pt x="918614" y="1940596"/>
                  <a:pt x="920389" y="1947286"/>
                </a:cubicBezTo>
                <a:lnTo>
                  <a:pt x="924619" y="1955849"/>
                </a:lnTo>
                <a:lnTo>
                  <a:pt x="919413" y="1961826"/>
                </a:lnTo>
                <a:cubicBezTo>
                  <a:pt x="915863" y="1964830"/>
                  <a:pt x="911631" y="1967355"/>
                  <a:pt x="906716" y="1969403"/>
                </a:cubicBezTo>
                <a:cubicBezTo>
                  <a:pt x="901801" y="1971451"/>
                  <a:pt x="896613" y="1971792"/>
                  <a:pt x="891152" y="1970427"/>
                </a:cubicBezTo>
                <a:cubicBezTo>
                  <a:pt x="889241" y="1969062"/>
                  <a:pt x="887876" y="1967287"/>
                  <a:pt x="887056" y="1965103"/>
                </a:cubicBezTo>
                <a:cubicBezTo>
                  <a:pt x="886510" y="1963191"/>
                  <a:pt x="886442" y="1960802"/>
                  <a:pt x="886852" y="1957935"/>
                </a:cubicBezTo>
                <a:cubicBezTo>
                  <a:pt x="887261" y="1955068"/>
                  <a:pt x="889104" y="1951450"/>
                  <a:pt x="892381" y="1947081"/>
                </a:cubicBezTo>
                <a:cubicBezTo>
                  <a:pt x="894838" y="1943805"/>
                  <a:pt x="897501" y="1939572"/>
                  <a:pt x="900368" y="1934384"/>
                </a:cubicBezTo>
                <a:cubicBezTo>
                  <a:pt x="903235" y="1929196"/>
                  <a:pt x="906033" y="1924282"/>
                  <a:pt x="908764" y="1919640"/>
                </a:cubicBezTo>
                <a:cubicBezTo>
                  <a:pt x="911767" y="1914179"/>
                  <a:pt x="914771" y="1908445"/>
                  <a:pt x="917775" y="1902438"/>
                </a:cubicBezTo>
                <a:cubicBezTo>
                  <a:pt x="921597" y="1893154"/>
                  <a:pt x="922621" y="1885099"/>
                  <a:pt x="920846" y="1878273"/>
                </a:cubicBezTo>
                <a:cubicBezTo>
                  <a:pt x="919071" y="1871446"/>
                  <a:pt x="916273" y="1865712"/>
                  <a:pt x="912450" y="1861071"/>
                </a:cubicBezTo>
                <a:cubicBezTo>
                  <a:pt x="908081" y="1855883"/>
                  <a:pt x="902620" y="1851514"/>
                  <a:pt x="896067" y="1847964"/>
                </a:cubicBezTo>
                <a:cubicBezTo>
                  <a:pt x="889787" y="1844141"/>
                  <a:pt x="883780" y="1842367"/>
                  <a:pt x="878046" y="1842640"/>
                </a:cubicBezTo>
                <a:cubicBezTo>
                  <a:pt x="872312" y="1842913"/>
                  <a:pt x="867124" y="1843868"/>
                  <a:pt x="862482" y="1845507"/>
                </a:cubicBezTo>
                <a:cubicBezTo>
                  <a:pt x="857021" y="1847418"/>
                  <a:pt x="851833" y="1850285"/>
                  <a:pt x="846918" y="1854108"/>
                </a:cubicBezTo>
                <a:lnTo>
                  <a:pt x="821115" y="1875815"/>
                </a:lnTo>
                <a:cubicBezTo>
                  <a:pt x="819750" y="1871173"/>
                  <a:pt x="817770" y="1867078"/>
                  <a:pt x="815176" y="1863528"/>
                </a:cubicBezTo>
                <a:cubicBezTo>
                  <a:pt x="812582" y="1859978"/>
                  <a:pt x="809920" y="1857111"/>
                  <a:pt x="807189" y="1854927"/>
                </a:cubicBezTo>
                <a:cubicBezTo>
                  <a:pt x="804186" y="1852196"/>
                  <a:pt x="800772" y="1849875"/>
                  <a:pt x="796950" y="1847964"/>
                </a:cubicBezTo>
                <a:cubicBezTo>
                  <a:pt x="789577" y="1845234"/>
                  <a:pt x="784116" y="1844005"/>
                  <a:pt x="780567" y="1844278"/>
                </a:cubicBezTo>
                <a:cubicBezTo>
                  <a:pt x="777017" y="1844551"/>
                  <a:pt x="774696" y="1845438"/>
                  <a:pt x="773604" y="1846940"/>
                </a:cubicBezTo>
                <a:cubicBezTo>
                  <a:pt x="772512" y="1848442"/>
                  <a:pt x="772444" y="1850149"/>
                  <a:pt x="773399" y="1852060"/>
                </a:cubicBezTo>
                <a:cubicBezTo>
                  <a:pt x="774355" y="1853971"/>
                  <a:pt x="775515" y="1855200"/>
                  <a:pt x="776881" y="1855746"/>
                </a:cubicBezTo>
                <a:cubicBezTo>
                  <a:pt x="779065" y="1857384"/>
                  <a:pt x="779543" y="1860593"/>
                  <a:pt x="778314" y="1865371"/>
                </a:cubicBezTo>
                <a:cubicBezTo>
                  <a:pt x="777085" y="1870149"/>
                  <a:pt x="775379" y="1875269"/>
                  <a:pt x="773194" y="1880730"/>
                </a:cubicBezTo>
                <a:cubicBezTo>
                  <a:pt x="770191" y="1887010"/>
                  <a:pt x="766641" y="1893700"/>
                  <a:pt x="762546" y="1900799"/>
                </a:cubicBezTo>
                <a:lnTo>
                  <a:pt x="717083" y="1981895"/>
                </a:lnTo>
                <a:lnTo>
                  <a:pt x="775242" y="1981895"/>
                </a:lnTo>
                <a:lnTo>
                  <a:pt x="818657" y="1902438"/>
                </a:lnTo>
                <a:cubicBezTo>
                  <a:pt x="820569" y="1898069"/>
                  <a:pt x="821797" y="1893700"/>
                  <a:pt x="822344" y="1889331"/>
                </a:cubicBezTo>
                <a:cubicBezTo>
                  <a:pt x="822616" y="1889331"/>
                  <a:pt x="823026" y="1889058"/>
                  <a:pt x="823572" y="1888512"/>
                </a:cubicBezTo>
                <a:lnTo>
                  <a:pt x="823982" y="1888102"/>
                </a:lnTo>
                <a:cubicBezTo>
                  <a:pt x="834904" y="1877180"/>
                  <a:pt x="843983" y="1869330"/>
                  <a:pt x="851218" y="1864552"/>
                </a:cubicBezTo>
                <a:cubicBezTo>
                  <a:pt x="858454" y="1859774"/>
                  <a:pt x="864257" y="1856702"/>
                  <a:pt x="868625" y="1855336"/>
                </a:cubicBezTo>
                <a:cubicBezTo>
                  <a:pt x="873540" y="1853971"/>
                  <a:pt x="877363" y="1854108"/>
                  <a:pt x="880094" y="1855746"/>
                </a:cubicBezTo>
                <a:cubicBezTo>
                  <a:pt x="883097" y="1857930"/>
                  <a:pt x="883711" y="1861480"/>
                  <a:pt x="881937" y="1866395"/>
                </a:cubicBezTo>
                <a:cubicBezTo>
                  <a:pt x="880162" y="1871310"/>
                  <a:pt x="877773" y="1876361"/>
                  <a:pt x="874769" y="1881549"/>
                </a:cubicBezTo>
                <a:cubicBezTo>
                  <a:pt x="871219" y="1887556"/>
                  <a:pt x="866714" y="1893973"/>
                  <a:pt x="861253" y="1900799"/>
                </a:cubicBezTo>
                <a:cubicBezTo>
                  <a:pt x="856065" y="1907079"/>
                  <a:pt x="852379" y="1913018"/>
                  <a:pt x="850195" y="1918616"/>
                </a:cubicBezTo>
                <a:cubicBezTo>
                  <a:pt x="848010" y="1924213"/>
                  <a:pt x="846508" y="1929333"/>
                  <a:pt x="845689" y="1933975"/>
                </a:cubicBezTo>
                <a:cubicBezTo>
                  <a:pt x="844597" y="1939163"/>
                  <a:pt x="844324" y="1944078"/>
                  <a:pt x="844870" y="1948720"/>
                </a:cubicBezTo>
                <a:cubicBezTo>
                  <a:pt x="845416" y="1955000"/>
                  <a:pt x="847328" y="1960597"/>
                  <a:pt x="850604" y="1965512"/>
                </a:cubicBezTo>
                <a:cubicBezTo>
                  <a:pt x="853608" y="1969608"/>
                  <a:pt x="858045" y="1973362"/>
                  <a:pt x="863915" y="1976775"/>
                </a:cubicBezTo>
                <a:cubicBezTo>
                  <a:pt x="869786" y="1980189"/>
                  <a:pt x="878319" y="1981895"/>
                  <a:pt x="889514" y="1981895"/>
                </a:cubicBezTo>
                <a:cubicBezTo>
                  <a:pt x="896067" y="1981622"/>
                  <a:pt x="902484" y="1980393"/>
                  <a:pt x="908764" y="1978209"/>
                </a:cubicBezTo>
                <a:cubicBezTo>
                  <a:pt x="914225" y="1976298"/>
                  <a:pt x="919754" y="1973294"/>
                  <a:pt x="925352" y="1969198"/>
                </a:cubicBezTo>
                <a:lnTo>
                  <a:pt x="929687" y="1965005"/>
                </a:lnTo>
                <a:lnTo>
                  <a:pt x="945168" y="1977390"/>
                </a:lnTo>
                <a:cubicBezTo>
                  <a:pt x="952268" y="1980666"/>
                  <a:pt x="958821" y="1982236"/>
                  <a:pt x="964828" y="1982100"/>
                </a:cubicBezTo>
                <a:cubicBezTo>
                  <a:pt x="970835" y="1981963"/>
                  <a:pt x="976023" y="1981213"/>
                  <a:pt x="980392" y="1979847"/>
                </a:cubicBezTo>
                <a:cubicBezTo>
                  <a:pt x="985307" y="1978209"/>
                  <a:pt x="989949" y="1975615"/>
                  <a:pt x="994317" y="1972065"/>
                </a:cubicBezTo>
                <a:lnTo>
                  <a:pt x="1013222" y="1955197"/>
                </a:lnTo>
                <a:lnTo>
                  <a:pt x="1020449" y="1967560"/>
                </a:lnTo>
                <a:cubicBezTo>
                  <a:pt x="1024135" y="1971383"/>
                  <a:pt x="1029119" y="1974523"/>
                  <a:pt x="1035399" y="1976980"/>
                </a:cubicBezTo>
                <a:cubicBezTo>
                  <a:pt x="1041679" y="1979438"/>
                  <a:pt x="1049597" y="1980666"/>
                  <a:pt x="1059154" y="1980666"/>
                </a:cubicBezTo>
                <a:cubicBezTo>
                  <a:pt x="1072807" y="1980120"/>
                  <a:pt x="1086049" y="1977799"/>
                  <a:pt x="1098883" y="1973704"/>
                </a:cubicBezTo>
                <a:cubicBezTo>
                  <a:pt x="1104344" y="1972065"/>
                  <a:pt x="1109941" y="1969881"/>
                  <a:pt x="1115675" y="1967150"/>
                </a:cubicBezTo>
                <a:lnTo>
                  <a:pt x="1115977" y="1966967"/>
                </a:lnTo>
                <a:lnTo>
                  <a:pt x="1107608" y="1981895"/>
                </a:lnTo>
                <a:lnTo>
                  <a:pt x="1165767" y="1981895"/>
                </a:lnTo>
                <a:lnTo>
                  <a:pt x="1209182" y="1902438"/>
                </a:lnTo>
                <a:cubicBezTo>
                  <a:pt x="1211094" y="1898069"/>
                  <a:pt x="1212322" y="1893700"/>
                  <a:pt x="1212868" y="1889331"/>
                </a:cubicBezTo>
                <a:cubicBezTo>
                  <a:pt x="1213142" y="1889331"/>
                  <a:pt x="1213551" y="1889058"/>
                  <a:pt x="1214097" y="1888512"/>
                </a:cubicBezTo>
                <a:lnTo>
                  <a:pt x="1214507" y="1888102"/>
                </a:lnTo>
                <a:cubicBezTo>
                  <a:pt x="1225429" y="1877180"/>
                  <a:pt x="1234508" y="1869330"/>
                  <a:pt x="1241744" y="1864552"/>
                </a:cubicBezTo>
                <a:cubicBezTo>
                  <a:pt x="1248979" y="1859774"/>
                  <a:pt x="1254782" y="1856702"/>
                  <a:pt x="1259150" y="1855336"/>
                </a:cubicBezTo>
                <a:cubicBezTo>
                  <a:pt x="1264065" y="1853971"/>
                  <a:pt x="1267888" y="1854108"/>
                  <a:pt x="1270618" y="1855746"/>
                </a:cubicBezTo>
                <a:cubicBezTo>
                  <a:pt x="1273622" y="1857930"/>
                  <a:pt x="1274236" y="1861480"/>
                  <a:pt x="1272462" y="1866395"/>
                </a:cubicBezTo>
                <a:cubicBezTo>
                  <a:pt x="1270687" y="1871310"/>
                  <a:pt x="1268298" y="1876361"/>
                  <a:pt x="1265294" y="1881549"/>
                </a:cubicBezTo>
                <a:cubicBezTo>
                  <a:pt x="1261744" y="1887556"/>
                  <a:pt x="1257239" y="1893973"/>
                  <a:pt x="1251778" y="1900799"/>
                </a:cubicBezTo>
                <a:cubicBezTo>
                  <a:pt x="1246590" y="1907079"/>
                  <a:pt x="1242904" y="1913018"/>
                  <a:pt x="1240720" y="1918616"/>
                </a:cubicBezTo>
                <a:cubicBezTo>
                  <a:pt x="1238535" y="1924213"/>
                  <a:pt x="1237033" y="1929333"/>
                  <a:pt x="1236214" y="1933975"/>
                </a:cubicBezTo>
                <a:cubicBezTo>
                  <a:pt x="1235122" y="1939163"/>
                  <a:pt x="1234849" y="1944078"/>
                  <a:pt x="1235395" y="1948720"/>
                </a:cubicBezTo>
                <a:cubicBezTo>
                  <a:pt x="1235941" y="1955000"/>
                  <a:pt x="1237852" y="1960597"/>
                  <a:pt x="1241129" y="1965512"/>
                </a:cubicBezTo>
                <a:cubicBezTo>
                  <a:pt x="1244133" y="1969608"/>
                  <a:pt x="1248570" y="1973362"/>
                  <a:pt x="1254440" y="1976775"/>
                </a:cubicBezTo>
                <a:cubicBezTo>
                  <a:pt x="1260311" y="1980189"/>
                  <a:pt x="1268844" y="1981895"/>
                  <a:pt x="1280039" y="1981895"/>
                </a:cubicBezTo>
                <a:cubicBezTo>
                  <a:pt x="1286592" y="1981622"/>
                  <a:pt x="1293009" y="1980393"/>
                  <a:pt x="1299289" y="1978209"/>
                </a:cubicBezTo>
                <a:cubicBezTo>
                  <a:pt x="1304750" y="1976298"/>
                  <a:pt x="1310279" y="1973294"/>
                  <a:pt x="1315877" y="1969198"/>
                </a:cubicBezTo>
                <a:lnTo>
                  <a:pt x="1320212" y="1965005"/>
                </a:lnTo>
                <a:lnTo>
                  <a:pt x="1335693" y="1977390"/>
                </a:lnTo>
                <a:cubicBezTo>
                  <a:pt x="1342793" y="1980666"/>
                  <a:pt x="1349346" y="1982236"/>
                  <a:pt x="1355353" y="1982100"/>
                </a:cubicBezTo>
                <a:cubicBezTo>
                  <a:pt x="1361360" y="1981963"/>
                  <a:pt x="1366548" y="1981213"/>
                  <a:pt x="1370917" y="1979847"/>
                </a:cubicBezTo>
                <a:cubicBezTo>
                  <a:pt x="1375832" y="1978209"/>
                  <a:pt x="1380474" y="1975615"/>
                  <a:pt x="1384842" y="1972065"/>
                </a:cubicBezTo>
                <a:lnTo>
                  <a:pt x="1406524" y="1952718"/>
                </a:lnTo>
                <a:lnTo>
                  <a:pt x="1413022" y="1963259"/>
                </a:lnTo>
                <a:cubicBezTo>
                  <a:pt x="1417527" y="1967765"/>
                  <a:pt x="1422647" y="1971588"/>
                  <a:pt x="1428381" y="1974728"/>
                </a:cubicBezTo>
                <a:cubicBezTo>
                  <a:pt x="1434115" y="1977868"/>
                  <a:pt x="1438894" y="1979711"/>
                  <a:pt x="1442716" y="1980257"/>
                </a:cubicBezTo>
                <a:cubicBezTo>
                  <a:pt x="1453911" y="1982441"/>
                  <a:pt x="1464424" y="1983260"/>
                  <a:pt x="1474254" y="1982714"/>
                </a:cubicBezTo>
                <a:cubicBezTo>
                  <a:pt x="1482718" y="1982168"/>
                  <a:pt x="1491183" y="1980393"/>
                  <a:pt x="1499647" y="1977390"/>
                </a:cubicBezTo>
                <a:cubicBezTo>
                  <a:pt x="1508112" y="1974386"/>
                  <a:pt x="1514392" y="1968789"/>
                  <a:pt x="1518488" y="1960597"/>
                </a:cubicBezTo>
                <a:cubicBezTo>
                  <a:pt x="1520126" y="1957594"/>
                  <a:pt x="1521082" y="1954181"/>
                  <a:pt x="1521355" y="1950358"/>
                </a:cubicBezTo>
                <a:cubicBezTo>
                  <a:pt x="1521628" y="1947081"/>
                  <a:pt x="1521218" y="1943054"/>
                  <a:pt x="1520126" y="1938275"/>
                </a:cubicBezTo>
                <a:cubicBezTo>
                  <a:pt x="1519034" y="1933497"/>
                  <a:pt x="1516440" y="1927968"/>
                  <a:pt x="1512344" y="1921688"/>
                </a:cubicBezTo>
                <a:cubicBezTo>
                  <a:pt x="1510979" y="1919503"/>
                  <a:pt x="1509067" y="1916978"/>
                  <a:pt x="1506610" y="1914110"/>
                </a:cubicBezTo>
                <a:cubicBezTo>
                  <a:pt x="1504153" y="1911243"/>
                  <a:pt x="1501695" y="1908445"/>
                  <a:pt x="1499237" y="1905714"/>
                </a:cubicBezTo>
                <a:cubicBezTo>
                  <a:pt x="1496234" y="1902711"/>
                  <a:pt x="1493231" y="1899434"/>
                  <a:pt x="1490227" y="1895884"/>
                </a:cubicBezTo>
                <a:cubicBezTo>
                  <a:pt x="1484766" y="1890696"/>
                  <a:pt x="1480943" y="1886328"/>
                  <a:pt x="1478759" y="1882778"/>
                </a:cubicBezTo>
                <a:cubicBezTo>
                  <a:pt x="1476574" y="1879228"/>
                  <a:pt x="1475209" y="1876361"/>
                  <a:pt x="1474663" y="1874177"/>
                </a:cubicBezTo>
                <a:cubicBezTo>
                  <a:pt x="1473844" y="1871719"/>
                  <a:pt x="1474117" y="1869808"/>
                  <a:pt x="1475482" y="1868443"/>
                </a:cubicBezTo>
                <a:cubicBezTo>
                  <a:pt x="1476574" y="1865712"/>
                  <a:pt x="1478349" y="1863255"/>
                  <a:pt x="1480807" y="1861071"/>
                </a:cubicBezTo>
                <a:cubicBezTo>
                  <a:pt x="1482991" y="1859159"/>
                  <a:pt x="1485926" y="1857453"/>
                  <a:pt x="1489612" y="1855951"/>
                </a:cubicBezTo>
                <a:cubicBezTo>
                  <a:pt x="1493299" y="1854449"/>
                  <a:pt x="1498009" y="1853562"/>
                  <a:pt x="1503743" y="1853289"/>
                </a:cubicBezTo>
                <a:cubicBezTo>
                  <a:pt x="1508931" y="1853016"/>
                  <a:pt x="1513027" y="1853357"/>
                  <a:pt x="1516030" y="1854313"/>
                </a:cubicBezTo>
                <a:cubicBezTo>
                  <a:pt x="1519034" y="1855268"/>
                  <a:pt x="1521355" y="1856429"/>
                  <a:pt x="1522993" y="1857794"/>
                </a:cubicBezTo>
                <a:cubicBezTo>
                  <a:pt x="1524904" y="1859159"/>
                  <a:pt x="1526133" y="1860934"/>
                  <a:pt x="1526679" y="1863118"/>
                </a:cubicBezTo>
                <a:cubicBezTo>
                  <a:pt x="1519034" y="1862572"/>
                  <a:pt x="1513846" y="1863118"/>
                  <a:pt x="1511115" y="1864757"/>
                </a:cubicBezTo>
                <a:cubicBezTo>
                  <a:pt x="1508385" y="1866395"/>
                  <a:pt x="1506474" y="1867897"/>
                  <a:pt x="1505381" y="1869262"/>
                </a:cubicBezTo>
                <a:cubicBezTo>
                  <a:pt x="1502378" y="1873904"/>
                  <a:pt x="1501490" y="1879024"/>
                  <a:pt x="1502719" y="1884621"/>
                </a:cubicBezTo>
                <a:cubicBezTo>
                  <a:pt x="1503948" y="1890219"/>
                  <a:pt x="1507293" y="1894656"/>
                  <a:pt x="1512753" y="1897932"/>
                </a:cubicBezTo>
                <a:cubicBezTo>
                  <a:pt x="1515484" y="1899571"/>
                  <a:pt x="1518488" y="1900663"/>
                  <a:pt x="1521764" y="1901209"/>
                </a:cubicBezTo>
                <a:cubicBezTo>
                  <a:pt x="1525041" y="1901755"/>
                  <a:pt x="1528113" y="1901823"/>
                  <a:pt x="1530980" y="1901414"/>
                </a:cubicBezTo>
                <a:cubicBezTo>
                  <a:pt x="1533847" y="1901004"/>
                  <a:pt x="1536441" y="1900048"/>
                  <a:pt x="1538762" y="1898547"/>
                </a:cubicBezTo>
                <a:cubicBezTo>
                  <a:pt x="1541083" y="1897045"/>
                  <a:pt x="1542789" y="1895065"/>
                  <a:pt x="1543881" y="1892608"/>
                </a:cubicBezTo>
                <a:cubicBezTo>
                  <a:pt x="1547704" y="1883051"/>
                  <a:pt x="1548318" y="1874928"/>
                  <a:pt x="1545724" y="1868238"/>
                </a:cubicBezTo>
                <a:cubicBezTo>
                  <a:pt x="1543130" y="1861548"/>
                  <a:pt x="1538557" y="1856156"/>
                  <a:pt x="1532004" y="1852060"/>
                </a:cubicBezTo>
                <a:cubicBezTo>
                  <a:pt x="1525450" y="1847964"/>
                  <a:pt x="1517600" y="1845165"/>
                  <a:pt x="1508453" y="1843664"/>
                </a:cubicBezTo>
                <a:cubicBezTo>
                  <a:pt x="1499306" y="1842162"/>
                  <a:pt x="1490159" y="1841957"/>
                  <a:pt x="1481012" y="1843049"/>
                </a:cubicBezTo>
                <a:cubicBezTo>
                  <a:pt x="1471864" y="1844141"/>
                  <a:pt x="1463536" y="1846462"/>
                  <a:pt x="1456027" y="1850012"/>
                </a:cubicBezTo>
                <a:cubicBezTo>
                  <a:pt x="1448518" y="1853562"/>
                  <a:pt x="1443126" y="1858340"/>
                  <a:pt x="1439849" y="1864347"/>
                </a:cubicBezTo>
                <a:cubicBezTo>
                  <a:pt x="1437392" y="1868170"/>
                  <a:pt x="1436027" y="1872402"/>
                  <a:pt x="1435753" y="1877044"/>
                </a:cubicBezTo>
                <a:cubicBezTo>
                  <a:pt x="1435480" y="1881140"/>
                  <a:pt x="1436163" y="1885918"/>
                  <a:pt x="1437801" y="1891379"/>
                </a:cubicBezTo>
                <a:cubicBezTo>
                  <a:pt x="1439440" y="1896840"/>
                  <a:pt x="1443126" y="1903120"/>
                  <a:pt x="1448860" y="1910220"/>
                </a:cubicBezTo>
                <a:cubicBezTo>
                  <a:pt x="1452683" y="1914861"/>
                  <a:pt x="1456437" y="1919162"/>
                  <a:pt x="1460123" y="1923121"/>
                </a:cubicBezTo>
                <a:cubicBezTo>
                  <a:pt x="1463809" y="1927080"/>
                  <a:pt x="1467564" y="1931381"/>
                  <a:pt x="1471386" y="1936023"/>
                </a:cubicBezTo>
                <a:cubicBezTo>
                  <a:pt x="1473844" y="1939026"/>
                  <a:pt x="1475619" y="1941825"/>
                  <a:pt x="1476711" y="1944419"/>
                </a:cubicBezTo>
                <a:cubicBezTo>
                  <a:pt x="1477803" y="1947013"/>
                  <a:pt x="1478622" y="1949402"/>
                  <a:pt x="1479168" y="1951587"/>
                </a:cubicBezTo>
                <a:cubicBezTo>
                  <a:pt x="1479714" y="1954044"/>
                  <a:pt x="1479714" y="1956365"/>
                  <a:pt x="1479168" y="1958549"/>
                </a:cubicBezTo>
                <a:cubicBezTo>
                  <a:pt x="1478349" y="1961553"/>
                  <a:pt x="1476984" y="1964283"/>
                  <a:pt x="1475073" y="1966741"/>
                </a:cubicBezTo>
                <a:cubicBezTo>
                  <a:pt x="1473161" y="1968925"/>
                  <a:pt x="1470567" y="1970768"/>
                  <a:pt x="1467291" y="1972270"/>
                </a:cubicBezTo>
                <a:cubicBezTo>
                  <a:pt x="1464014" y="1973772"/>
                  <a:pt x="1459509" y="1974250"/>
                  <a:pt x="1453775" y="1973704"/>
                </a:cubicBezTo>
                <a:cubicBezTo>
                  <a:pt x="1448860" y="1973431"/>
                  <a:pt x="1444628" y="1972816"/>
                  <a:pt x="1441078" y="1971861"/>
                </a:cubicBezTo>
                <a:cubicBezTo>
                  <a:pt x="1437528" y="1970905"/>
                  <a:pt x="1434661" y="1969881"/>
                  <a:pt x="1432477" y="1968789"/>
                </a:cubicBezTo>
                <a:cubicBezTo>
                  <a:pt x="1429746" y="1967697"/>
                  <a:pt x="1427562" y="1966468"/>
                  <a:pt x="1425924" y="1965103"/>
                </a:cubicBezTo>
                <a:cubicBezTo>
                  <a:pt x="1429746" y="1965376"/>
                  <a:pt x="1432750" y="1965239"/>
                  <a:pt x="1434934" y="1964693"/>
                </a:cubicBezTo>
                <a:cubicBezTo>
                  <a:pt x="1437119" y="1964147"/>
                  <a:pt x="1438825" y="1963396"/>
                  <a:pt x="1440054" y="1962440"/>
                </a:cubicBezTo>
                <a:cubicBezTo>
                  <a:pt x="1441283" y="1961485"/>
                  <a:pt x="1442170" y="1960529"/>
                  <a:pt x="1442716" y="1959573"/>
                </a:cubicBezTo>
                <a:cubicBezTo>
                  <a:pt x="1443262" y="1958618"/>
                  <a:pt x="1443808" y="1957730"/>
                  <a:pt x="1444354" y="1956911"/>
                </a:cubicBezTo>
                <a:cubicBezTo>
                  <a:pt x="1447358" y="1952269"/>
                  <a:pt x="1447973" y="1947559"/>
                  <a:pt x="1446198" y="1942781"/>
                </a:cubicBezTo>
                <a:cubicBezTo>
                  <a:pt x="1444423" y="1938002"/>
                  <a:pt x="1440805" y="1934111"/>
                  <a:pt x="1435344" y="1931108"/>
                </a:cubicBezTo>
                <a:cubicBezTo>
                  <a:pt x="1429883" y="1927831"/>
                  <a:pt x="1424763" y="1926398"/>
                  <a:pt x="1419985" y="1926807"/>
                </a:cubicBezTo>
                <a:cubicBezTo>
                  <a:pt x="1415206" y="1927217"/>
                  <a:pt x="1411315" y="1929060"/>
                  <a:pt x="1408312" y="1932337"/>
                </a:cubicBezTo>
                <a:lnTo>
                  <a:pt x="1406396" y="1939129"/>
                </a:lnTo>
                <a:lnTo>
                  <a:pt x="1404911" y="1940119"/>
                </a:lnTo>
                <a:cubicBezTo>
                  <a:pt x="1395901" y="1949675"/>
                  <a:pt x="1388256" y="1956570"/>
                  <a:pt x="1381975" y="1960802"/>
                </a:cubicBezTo>
                <a:cubicBezTo>
                  <a:pt x="1375695" y="1965034"/>
                  <a:pt x="1370644" y="1967833"/>
                  <a:pt x="1366821" y="1969198"/>
                </a:cubicBezTo>
                <a:cubicBezTo>
                  <a:pt x="1362179" y="1970564"/>
                  <a:pt x="1358630" y="1970700"/>
                  <a:pt x="1356172" y="1969608"/>
                </a:cubicBezTo>
                <a:cubicBezTo>
                  <a:pt x="1353988" y="1968243"/>
                  <a:pt x="1353442" y="1965103"/>
                  <a:pt x="1354534" y="1960188"/>
                </a:cubicBezTo>
                <a:cubicBezTo>
                  <a:pt x="1355626" y="1955273"/>
                  <a:pt x="1357401" y="1950085"/>
                  <a:pt x="1359858" y="1944624"/>
                </a:cubicBezTo>
                <a:cubicBezTo>
                  <a:pt x="1362589" y="1938344"/>
                  <a:pt x="1366138" y="1931517"/>
                  <a:pt x="1370507" y="1924145"/>
                </a:cubicBezTo>
                <a:lnTo>
                  <a:pt x="1420475" y="1834858"/>
                </a:lnTo>
                <a:lnTo>
                  <a:pt x="1455289" y="1834858"/>
                </a:lnTo>
                <a:cubicBezTo>
                  <a:pt x="1456108" y="1834858"/>
                  <a:pt x="1456791" y="1834175"/>
                  <a:pt x="1457337" y="1832810"/>
                </a:cubicBezTo>
                <a:cubicBezTo>
                  <a:pt x="1457610" y="1831991"/>
                  <a:pt x="1457747" y="1831172"/>
                  <a:pt x="1457747" y="1830352"/>
                </a:cubicBezTo>
                <a:cubicBezTo>
                  <a:pt x="1457747" y="1828987"/>
                  <a:pt x="1457610" y="1828031"/>
                  <a:pt x="1457337" y="1827485"/>
                </a:cubicBezTo>
                <a:cubicBezTo>
                  <a:pt x="1457064" y="1826939"/>
                  <a:pt x="1456791" y="1826393"/>
                  <a:pt x="1456518" y="1825847"/>
                </a:cubicBezTo>
                <a:cubicBezTo>
                  <a:pt x="1455972" y="1825301"/>
                  <a:pt x="1455562" y="1825028"/>
                  <a:pt x="1455289" y="1825028"/>
                </a:cubicBezTo>
                <a:lnTo>
                  <a:pt x="1426209" y="1825028"/>
                </a:lnTo>
                <a:lnTo>
                  <a:pt x="1445460" y="1790624"/>
                </a:lnTo>
                <a:cubicBezTo>
                  <a:pt x="1445732" y="1789531"/>
                  <a:pt x="1446005" y="1788439"/>
                  <a:pt x="1446279" y="1787347"/>
                </a:cubicBezTo>
                <a:cubicBezTo>
                  <a:pt x="1446825" y="1784890"/>
                  <a:pt x="1446688" y="1782978"/>
                  <a:pt x="1445869" y="1781613"/>
                </a:cubicBezTo>
                <a:cubicBezTo>
                  <a:pt x="1445323" y="1780794"/>
                  <a:pt x="1444709" y="1780248"/>
                  <a:pt x="1444026" y="1779975"/>
                </a:cubicBezTo>
                <a:cubicBezTo>
                  <a:pt x="1443343" y="1779702"/>
                  <a:pt x="1442729" y="1779429"/>
                  <a:pt x="1442183" y="1779156"/>
                </a:cubicBezTo>
                <a:cubicBezTo>
                  <a:pt x="1441364" y="1778882"/>
                  <a:pt x="1440818" y="1778746"/>
                  <a:pt x="1440544" y="1778746"/>
                </a:cubicBezTo>
                <a:lnTo>
                  <a:pt x="1393853" y="1778746"/>
                </a:lnTo>
                <a:lnTo>
                  <a:pt x="1368050" y="1825028"/>
                </a:lnTo>
                <a:lnTo>
                  <a:pt x="1336103" y="1825028"/>
                </a:lnTo>
                <a:cubicBezTo>
                  <a:pt x="1335557" y="1825028"/>
                  <a:pt x="1335147" y="1825301"/>
                  <a:pt x="1334874" y="1825847"/>
                </a:cubicBezTo>
                <a:cubicBezTo>
                  <a:pt x="1334055" y="1826666"/>
                  <a:pt x="1333645" y="1828168"/>
                  <a:pt x="1333645" y="1830352"/>
                </a:cubicBezTo>
                <a:cubicBezTo>
                  <a:pt x="1333645" y="1831172"/>
                  <a:pt x="1333782" y="1831991"/>
                  <a:pt x="1334055" y="1832810"/>
                </a:cubicBezTo>
                <a:cubicBezTo>
                  <a:pt x="1334601" y="1834175"/>
                  <a:pt x="1335284" y="1834858"/>
                  <a:pt x="1336103" y="1834858"/>
                </a:cubicBezTo>
                <a:lnTo>
                  <a:pt x="1362725" y="1834858"/>
                </a:lnTo>
                <a:lnTo>
                  <a:pt x="1313986" y="1922916"/>
                </a:lnTo>
                <a:cubicBezTo>
                  <a:pt x="1310163" y="1932473"/>
                  <a:pt x="1309139" y="1940596"/>
                  <a:pt x="1310914" y="1947286"/>
                </a:cubicBezTo>
                <a:lnTo>
                  <a:pt x="1315144" y="1955849"/>
                </a:lnTo>
                <a:lnTo>
                  <a:pt x="1309938" y="1961826"/>
                </a:lnTo>
                <a:cubicBezTo>
                  <a:pt x="1306388" y="1964830"/>
                  <a:pt x="1302156" y="1967355"/>
                  <a:pt x="1297241" y="1969403"/>
                </a:cubicBezTo>
                <a:cubicBezTo>
                  <a:pt x="1292326" y="1971451"/>
                  <a:pt x="1287138" y="1971792"/>
                  <a:pt x="1281677" y="1970427"/>
                </a:cubicBezTo>
                <a:cubicBezTo>
                  <a:pt x="1279766" y="1969062"/>
                  <a:pt x="1278400" y="1967287"/>
                  <a:pt x="1277581" y="1965103"/>
                </a:cubicBezTo>
                <a:cubicBezTo>
                  <a:pt x="1277035" y="1963191"/>
                  <a:pt x="1276967" y="1960802"/>
                  <a:pt x="1277376" y="1957935"/>
                </a:cubicBezTo>
                <a:cubicBezTo>
                  <a:pt x="1277786" y="1955068"/>
                  <a:pt x="1279629" y="1951450"/>
                  <a:pt x="1282906" y="1947081"/>
                </a:cubicBezTo>
                <a:cubicBezTo>
                  <a:pt x="1285363" y="1943805"/>
                  <a:pt x="1288025" y="1939572"/>
                  <a:pt x="1290892" y="1934384"/>
                </a:cubicBezTo>
                <a:cubicBezTo>
                  <a:pt x="1293759" y="1929196"/>
                  <a:pt x="1296558" y="1924282"/>
                  <a:pt x="1299289" y="1919640"/>
                </a:cubicBezTo>
                <a:cubicBezTo>
                  <a:pt x="1302292" y="1914179"/>
                  <a:pt x="1305296" y="1908445"/>
                  <a:pt x="1308299" y="1902438"/>
                </a:cubicBezTo>
                <a:cubicBezTo>
                  <a:pt x="1312122" y="1893154"/>
                  <a:pt x="1313146" y="1885099"/>
                  <a:pt x="1311371" y="1878273"/>
                </a:cubicBezTo>
                <a:cubicBezTo>
                  <a:pt x="1309596" y="1871446"/>
                  <a:pt x="1306798" y="1865712"/>
                  <a:pt x="1302975" y="1861071"/>
                </a:cubicBezTo>
                <a:cubicBezTo>
                  <a:pt x="1298606" y="1855883"/>
                  <a:pt x="1293145" y="1851514"/>
                  <a:pt x="1286592" y="1847964"/>
                </a:cubicBezTo>
                <a:cubicBezTo>
                  <a:pt x="1280312" y="1844141"/>
                  <a:pt x="1274305" y="1842367"/>
                  <a:pt x="1268571" y="1842640"/>
                </a:cubicBezTo>
                <a:cubicBezTo>
                  <a:pt x="1262837" y="1842913"/>
                  <a:pt x="1257649" y="1843868"/>
                  <a:pt x="1253007" y="1845507"/>
                </a:cubicBezTo>
                <a:cubicBezTo>
                  <a:pt x="1247546" y="1847418"/>
                  <a:pt x="1242358" y="1850285"/>
                  <a:pt x="1237443" y="1854108"/>
                </a:cubicBezTo>
                <a:lnTo>
                  <a:pt x="1211640" y="1875815"/>
                </a:lnTo>
                <a:cubicBezTo>
                  <a:pt x="1210274" y="1871173"/>
                  <a:pt x="1208295" y="1867078"/>
                  <a:pt x="1205701" y="1863528"/>
                </a:cubicBezTo>
                <a:cubicBezTo>
                  <a:pt x="1203107" y="1859978"/>
                  <a:pt x="1200445" y="1857111"/>
                  <a:pt x="1197714" y="1854927"/>
                </a:cubicBezTo>
                <a:cubicBezTo>
                  <a:pt x="1194711" y="1852196"/>
                  <a:pt x="1191297" y="1849875"/>
                  <a:pt x="1187475" y="1847964"/>
                </a:cubicBezTo>
                <a:cubicBezTo>
                  <a:pt x="1180102" y="1845234"/>
                  <a:pt x="1174641" y="1844005"/>
                  <a:pt x="1171092" y="1844278"/>
                </a:cubicBezTo>
                <a:cubicBezTo>
                  <a:pt x="1167542" y="1844551"/>
                  <a:pt x="1165221" y="1845438"/>
                  <a:pt x="1164129" y="1846940"/>
                </a:cubicBezTo>
                <a:cubicBezTo>
                  <a:pt x="1163037" y="1848442"/>
                  <a:pt x="1162969" y="1850149"/>
                  <a:pt x="1163924" y="1852060"/>
                </a:cubicBezTo>
                <a:cubicBezTo>
                  <a:pt x="1164880" y="1853971"/>
                  <a:pt x="1166040" y="1855200"/>
                  <a:pt x="1167406" y="1855746"/>
                </a:cubicBezTo>
                <a:cubicBezTo>
                  <a:pt x="1169590" y="1857384"/>
                  <a:pt x="1170068" y="1860593"/>
                  <a:pt x="1168839" y="1865371"/>
                </a:cubicBezTo>
                <a:cubicBezTo>
                  <a:pt x="1167610" y="1870149"/>
                  <a:pt x="1165904" y="1875269"/>
                  <a:pt x="1163719" y="1880730"/>
                </a:cubicBezTo>
                <a:cubicBezTo>
                  <a:pt x="1160716" y="1887010"/>
                  <a:pt x="1157166" y="1893700"/>
                  <a:pt x="1153070" y="1900799"/>
                </a:cubicBezTo>
                <a:lnTo>
                  <a:pt x="1126752" y="1947746"/>
                </a:lnTo>
                <a:lnTo>
                  <a:pt x="1121205" y="1951791"/>
                </a:lnTo>
                <a:cubicBezTo>
                  <a:pt x="1109873" y="1958208"/>
                  <a:pt x="1099429" y="1962645"/>
                  <a:pt x="1089872" y="1965103"/>
                </a:cubicBezTo>
                <a:cubicBezTo>
                  <a:pt x="1078677" y="1968106"/>
                  <a:pt x="1067755" y="1969198"/>
                  <a:pt x="1057106" y="1968379"/>
                </a:cubicBezTo>
                <a:cubicBezTo>
                  <a:pt x="1052464" y="1967287"/>
                  <a:pt x="1049529" y="1965307"/>
                  <a:pt x="1048300" y="1962440"/>
                </a:cubicBezTo>
                <a:cubicBezTo>
                  <a:pt x="1047072" y="1959573"/>
                  <a:pt x="1046730" y="1956638"/>
                  <a:pt x="1047276" y="1953634"/>
                </a:cubicBezTo>
                <a:cubicBezTo>
                  <a:pt x="1047822" y="1950085"/>
                  <a:pt x="1049051" y="1946126"/>
                  <a:pt x="1050963" y="1941757"/>
                </a:cubicBezTo>
                <a:lnTo>
                  <a:pt x="1066526" y="1915954"/>
                </a:lnTo>
                <a:cubicBezTo>
                  <a:pt x="1069803" y="1915954"/>
                  <a:pt x="1073694" y="1915817"/>
                  <a:pt x="1078199" y="1915544"/>
                </a:cubicBezTo>
                <a:cubicBezTo>
                  <a:pt x="1082705" y="1915271"/>
                  <a:pt x="1087483" y="1914930"/>
                  <a:pt x="1092534" y="1914520"/>
                </a:cubicBezTo>
                <a:cubicBezTo>
                  <a:pt x="1097586" y="1914110"/>
                  <a:pt x="1102501" y="1913496"/>
                  <a:pt x="1107279" y="1912677"/>
                </a:cubicBezTo>
                <a:cubicBezTo>
                  <a:pt x="1112057" y="1911858"/>
                  <a:pt x="1116358" y="1910902"/>
                  <a:pt x="1120181" y="1909810"/>
                </a:cubicBezTo>
                <a:cubicBezTo>
                  <a:pt x="1125369" y="1908172"/>
                  <a:pt x="1130147" y="1905714"/>
                  <a:pt x="1134516" y="1902438"/>
                </a:cubicBezTo>
                <a:cubicBezTo>
                  <a:pt x="1138338" y="1899434"/>
                  <a:pt x="1141752" y="1895407"/>
                  <a:pt x="1144755" y="1890355"/>
                </a:cubicBezTo>
                <a:cubicBezTo>
                  <a:pt x="1147759" y="1885304"/>
                  <a:pt x="1149260" y="1878682"/>
                  <a:pt x="1149260" y="1870491"/>
                </a:cubicBezTo>
                <a:cubicBezTo>
                  <a:pt x="1148987" y="1865303"/>
                  <a:pt x="1147076" y="1860661"/>
                  <a:pt x="1143526" y="1856565"/>
                </a:cubicBezTo>
                <a:cubicBezTo>
                  <a:pt x="1140523" y="1853016"/>
                  <a:pt x="1135403" y="1849739"/>
                  <a:pt x="1128167" y="1846735"/>
                </a:cubicBezTo>
                <a:cubicBezTo>
                  <a:pt x="1120932" y="1843732"/>
                  <a:pt x="1110351" y="1842230"/>
                  <a:pt x="1096425" y="1842230"/>
                </a:cubicBezTo>
                <a:cubicBezTo>
                  <a:pt x="1086322" y="1842503"/>
                  <a:pt x="1076493" y="1844551"/>
                  <a:pt x="1066936" y="1848374"/>
                </a:cubicBezTo>
                <a:cubicBezTo>
                  <a:pt x="1058745" y="1851650"/>
                  <a:pt x="1050212" y="1856975"/>
                  <a:pt x="1041338" y="1864347"/>
                </a:cubicBezTo>
                <a:cubicBezTo>
                  <a:pt x="1032463" y="1871719"/>
                  <a:pt x="1025023" y="1882505"/>
                  <a:pt x="1019016" y="1896704"/>
                </a:cubicBezTo>
                <a:cubicBezTo>
                  <a:pt x="1013009" y="1912540"/>
                  <a:pt x="1010142" y="1926603"/>
                  <a:pt x="1010415" y="1938890"/>
                </a:cubicBezTo>
                <a:lnTo>
                  <a:pt x="1011075" y="1943390"/>
                </a:lnTo>
                <a:lnTo>
                  <a:pt x="1001894" y="1952457"/>
                </a:lnTo>
                <a:cubicBezTo>
                  <a:pt x="998072" y="1955904"/>
                  <a:pt x="994590" y="1958686"/>
                  <a:pt x="991450" y="1960802"/>
                </a:cubicBezTo>
                <a:cubicBezTo>
                  <a:pt x="985170" y="1965034"/>
                  <a:pt x="980119" y="1967833"/>
                  <a:pt x="976296" y="1969198"/>
                </a:cubicBezTo>
                <a:cubicBezTo>
                  <a:pt x="971654" y="1970564"/>
                  <a:pt x="968105" y="1970700"/>
                  <a:pt x="965647" y="1969608"/>
                </a:cubicBezTo>
                <a:cubicBezTo>
                  <a:pt x="963463" y="1968243"/>
                  <a:pt x="962917" y="1965103"/>
                  <a:pt x="964009" y="1960188"/>
                </a:cubicBezTo>
                <a:cubicBezTo>
                  <a:pt x="965101" y="1955273"/>
                  <a:pt x="966876" y="1950085"/>
                  <a:pt x="969333" y="1944624"/>
                </a:cubicBezTo>
                <a:cubicBezTo>
                  <a:pt x="972064" y="1938344"/>
                  <a:pt x="975613" y="1931517"/>
                  <a:pt x="979982" y="1924145"/>
                </a:cubicBezTo>
                <a:lnTo>
                  <a:pt x="1029950" y="1834858"/>
                </a:lnTo>
                <a:lnTo>
                  <a:pt x="1064764" y="1834858"/>
                </a:lnTo>
                <a:cubicBezTo>
                  <a:pt x="1065584" y="1834858"/>
                  <a:pt x="1066266" y="1834175"/>
                  <a:pt x="1066812" y="1832810"/>
                </a:cubicBezTo>
                <a:cubicBezTo>
                  <a:pt x="1067085" y="1831991"/>
                  <a:pt x="1067222" y="1831172"/>
                  <a:pt x="1067222" y="1830352"/>
                </a:cubicBezTo>
                <a:cubicBezTo>
                  <a:pt x="1067222" y="1828987"/>
                  <a:pt x="1067085" y="1828031"/>
                  <a:pt x="1066812" y="1827485"/>
                </a:cubicBezTo>
                <a:cubicBezTo>
                  <a:pt x="1066539" y="1826939"/>
                  <a:pt x="1066266" y="1826393"/>
                  <a:pt x="1065993" y="1825847"/>
                </a:cubicBezTo>
                <a:cubicBezTo>
                  <a:pt x="1065447" y="1825301"/>
                  <a:pt x="1065037" y="1825028"/>
                  <a:pt x="1064764" y="1825028"/>
                </a:cubicBezTo>
                <a:lnTo>
                  <a:pt x="1035684" y="1825028"/>
                </a:lnTo>
                <a:lnTo>
                  <a:pt x="1054935" y="1790624"/>
                </a:lnTo>
                <a:cubicBezTo>
                  <a:pt x="1055208" y="1789531"/>
                  <a:pt x="1055481" y="1788439"/>
                  <a:pt x="1055754" y="1787347"/>
                </a:cubicBezTo>
                <a:cubicBezTo>
                  <a:pt x="1056300" y="1784890"/>
                  <a:pt x="1056163" y="1782978"/>
                  <a:pt x="1055344" y="1781613"/>
                </a:cubicBezTo>
                <a:cubicBezTo>
                  <a:pt x="1054798" y="1780794"/>
                  <a:pt x="1054184" y="1780248"/>
                  <a:pt x="1053501" y="1779975"/>
                </a:cubicBezTo>
                <a:cubicBezTo>
                  <a:pt x="1052818" y="1779702"/>
                  <a:pt x="1052204" y="1779429"/>
                  <a:pt x="1051658" y="1779156"/>
                </a:cubicBezTo>
                <a:cubicBezTo>
                  <a:pt x="1050839" y="1778882"/>
                  <a:pt x="1050293" y="1778746"/>
                  <a:pt x="1050020" y="1778746"/>
                </a:cubicBezTo>
                <a:lnTo>
                  <a:pt x="1003328" y="1778746"/>
                </a:lnTo>
                <a:close/>
                <a:moveTo>
                  <a:pt x="603040" y="1691097"/>
                </a:moveTo>
                <a:cubicBezTo>
                  <a:pt x="579285" y="1690278"/>
                  <a:pt x="556485" y="1694373"/>
                  <a:pt x="534641" y="1703384"/>
                </a:cubicBezTo>
                <a:cubicBezTo>
                  <a:pt x="525357" y="1707480"/>
                  <a:pt x="515800" y="1712804"/>
                  <a:pt x="505971" y="1719358"/>
                </a:cubicBezTo>
                <a:cubicBezTo>
                  <a:pt x="496141" y="1725911"/>
                  <a:pt x="486652" y="1734239"/>
                  <a:pt x="477505" y="1744342"/>
                </a:cubicBezTo>
                <a:cubicBezTo>
                  <a:pt x="468358" y="1754444"/>
                  <a:pt x="459825" y="1766595"/>
                  <a:pt x="451907" y="1780794"/>
                </a:cubicBezTo>
                <a:cubicBezTo>
                  <a:pt x="443988" y="1794992"/>
                  <a:pt x="437162" y="1811648"/>
                  <a:pt x="431428" y="1830762"/>
                </a:cubicBezTo>
                <a:cubicBezTo>
                  <a:pt x="424056" y="1859432"/>
                  <a:pt x="421462" y="1884962"/>
                  <a:pt x="423646" y="1907352"/>
                </a:cubicBezTo>
                <a:cubicBezTo>
                  <a:pt x="424465" y="1916909"/>
                  <a:pt x="426445" y="1926261"/>
                  <a:pt x="429585" y="1935408"/>
                </a:cubicBezTo>
                <a:cubicBezTo>
                  <a:pt x="432725" y="1944556"/>
                  <a:pt x="437435" y="1952679"/>
                  <a:pt x="443715" y="1959778"/>
                </a:cubicBezTo>
                <a:cubicBezTo>
                  <a:pt x="449995" y="1966877"/>
                  <a:pt x="458187" y="1972611"/>
                  <a:pt x="468290" y="1976980"/>
                </a:cubicBezTo>
                <a:cubicBezTo>
                  <a:pt x="478393" y="1981349"/>
                  <a:pt x="490953" y="1983533"/>
                  <a:pt x="505971" y="1983533"/>
                </a:cubicBezTo>
                <a:cubicBezTo>
                  <a:pt x="516893" y="1984080"/>
                  <a:pt x="527815" y="1982987"/>
                  <a:pt x="538737" y="1980257"/>
                </a:cubicBezTo>
                <a:cubicBezTo>
                  <a:pt x="548293" y="1978072"/>
                  <a:pt x="558396" y="1974045"/>
                  <a:pt x="569045" y="1968174"/>
                </a:cubicBezTo>
                <a:cubicBezTo>
                  <a:pt x="574370" y="1965239"/>
                  <a:pt x="579524" y="1961570"/>
                  <a:pt x="584507" y="1957167"/>
                </a:cubicBezTo>
                <a:lnTo>
                  <a:pt x="591419" y="1949789"/>
                </a:lnTo>
                <a:lnTo>
                  <a:pt x="591724" y="1951382"/>
                </a:lnTo>
                <a:cubicBezTo>
                  <a:pt x="593363" y="1956433"/>
                  <a:pt x="595888" y="1961007"/>
                  <a:pt x="599301" y="1965103"/>
                </a:cubicBezTo>
                <a:cubicBezTo>
                  <a:pt x="602715" y="1969198"/>
                  <a:pt x="607220" y="1972680"/>
                  <a:pt x="612817" y="1975547"/>
                </a:cubicBezTo>
                <a:cubicBezTo>
                  <a:pt x="618415" y="1978414"/>
                  <a:pt x="625309" y="1980257"/>
                  <a:pt x="633501" y="1981076"/>
                </a:cubicBezTo>
                <a:cubicBezTo>
                  <a:pt x="645788" y="1982168"/>
                  <a:pt x="657666" y="1981622"/>
                  <a:pt x="669134" y="1979438"/>
                </a:cubicBezTo>
                <a:cubicBezTo>
                  <a:pt x="678691" y="1977526"/>
                  <a:pt x="688657" y="1973840"/>
                  <a:pt x="699033" y="1968379"/>
                </a:cubicBezTo>
                <a:cubicBezTo>
                  <a:pt x="709409" y="1962918"/>
                  <a:pt x="717873" y="1954181"/>
                  <a:pt x="724426" y="1942166"/>
                </a:cubicBezTo>
                <a:cubicBezTo>
                  <a:pt x="729341" y="1931517"/>
                  <a:pt x="731935" y="1921142"/>
                  <a:pt x="732208" y="1911039"/>
                </a:cubicBezTo>
                <a:cubicBezTo>
                  <a:pt x="732208" y="1906670"/>
                  <a:pt x="731799" y="1902233"/>
                  <a:pt x="730980" y="1897727"/>
                </a:cubicBezTo>
                <a:cubicBezTo>
                  <a:pt x="730161" y="1893222"/>
                  <a:pt x="728522" y="1888785"/>
                  <a:pt x="726065" y="1884416"/>
                </a:cubicBezTo>
                <a:cubicBezTo>
                  <a:pt x="723607" y="1880047"/>
                  <a:pt x="720194" y="1875952"/>
                  <a:pt x="715825" y="1872129"/>
                </a:cubicBezTo>
                <a:cubicBezTo>
                  <a:pt x="711457" y="1868306"/>
                  <a:pt x="705859" y="1864893"/>
                  <a:pt x="699033" y="1861890"/>
                </a:cubicBezTo>
                <a:cubicBezTo>
                  <a:pt x="696575" y="1861071"/>
                  <a:pt x="694527" y="1860524"/>
                  <a:pt x="692889" y="1860251"/>
                </a:cubicBezTo>
                <a:cubicBezTo>
                  <a:pt x="691251" y="1859978"/>
                  <a:pt x="689817" y="1859978"/>
                  <a:pt x="688589" y="1860251"/>
                </a:cubicBezTo>
                <a:cubicBezTo>
                  <a:pt x="687360" y="1860524"/>
                  <a:pt x="686746" y="1861344"/>
                  <a:pt x="686746" y="1862709"/>
                </a:cubicBezTo>
                <a:cubicBezTo>
                  <a:pt x="686746" y="1862982"/>
                  <a:pt x="686746" y="1863528"/>
                  <a:pt x="686746" y="1864347"/>
                </a:cubicBezTo>
                <a:cubicBezTo>
                  <a:pt x="686746" y="1865166"/>
                  <a:pt x="687292" y="1865712"/>
                  <a:pt x="688384" y="1865985"/>
                </a:cubicBezTo>
                <a:cubicBezTo>
                  <a:pt x="690022" y="1865985"/>
                  <a:pt x="691524" y="1866258"/>
                  <a:pt x="692889" y="1866805"/>
                </a:cubicBezTo>
                <a:cubicBezTo>
                  <a:pt x="694255" y="1867351"/>
                  <a:pt x="695415" y="1867965"/>
                  <a:pt x="696371" y="1868648"/>
                </a:cubicBezTo>
                <a:cubicBezTo>
                  <a:pt x="697326" y="1869330"/>
                  <a:pt x="697941" y="1870218"/>
                  <a:pt x="698214" y="1871310"/>
                </a:cubicBezTo>
                <a:cubicBezTo>
                  <a:pt x="698487" y="1872402"/>
                  <a:pt x="698214" y="1874313"/>
                  <a:pt x="697395" y="1877044"/>
                </a:cubicBezTo>
                <a:cubicBezTo>
                  <a:pt x="696848" y="1879228"/>
                  <a:pt x="695688" y="1882505"/>
                  <a:pt x="693913" y="1886874"/>
                </a:cubicBezTo>
                <a:cubicBezTo>
                  <a:pt x="692138" y="1891243"/>
                  <a:pt x="689340" y="1896977"/>
                  <a:pt x="685517" y="1904076"/>
                </a:cubicBezTo>
                <a:cubicBezTo>
                  <a:pt x="684698" y="1905714"/>
                  <a:pt x="682513" y="1909742"/>
                  <a:pt x="678964" y="1916158"/>
                </a:cubicBezTo>
                <a:cubicBezTo>
                  <a:pt x="675414" y="1922575"/>
                  <a:pt x="671728" y="1929401"/>
                  <a:pt x="667905" y="1936637"/>
                </a:cubicBezTo>
                <a:cubicBezTo>
                  <a:pt x="664082" y="1943873"/>
                  <a:pt x="660533" y="1950358"/>
                  <a:pt x="657256" y="1956092"/>
                </a:cubicBezTo>
                <a:cubicBezTo>
                  <a:pt x="653980" y="1961826"/>
                  <a:pt x="652341" y="1964830"/>
                  <a:pt x="652341" y="1965103"/>
                </a:cubicBezTo>
                <a:cubicBezTo>
                  <a:pt x="649884" y="1969744"/>
                  <a:pt x="646471" y="1973089"/>
                  <a:pt x="642102" y="1975137"/>
                </a:cubicBezTo>
                <a:cubicBezTo>
                  <a:pt x="637733" y="1977185"/>
                  <a:pt x="633637" y="1977117"/>
                  <a:pt x="629815" y="1974932"/>
                </a:cubicBezTo>
                <a:cubicBezTo>
                  <a:pt x="625992" y="1972748"/>
                  <a:pt x="623671" y="1969267"/>
                  <a:pt x="622852" y="1964488"/>
                </a:cubicBezTo>
                <a:cubicBezTo>
                  <a:pt x="622033" y="1959710"/>
                  <a:pt x="622852" y="1955000"/>
                  <a:pt x="625309" y="1950358"/>
                </a:cubicBezTo>
                <a:cubicBezTo>
                  <a:pt x="625309" y="1950358"/>
                  <a:pt x="626402" y="1948447"/>
                  <a:pt x="628586" y="1944624"/>
                </a:cubicBezTo>
                <a:cubicBezTo>
                  <a:pt x="630770" y="1940801"/>
                  <a:pt x="633433" y="1936023"/>
                  <a:pt x="636573" y="1930289"/>
                </a:cubicBezTo>
                <a:cubicBezTo>
                  <a:pt x="639713" y="1924555"/>
                  <a:pt x="643126" y="1918206"/>
                  <a:pt x="646812" y="1911243"/>
                </a:cubicBezTo>
                <a:cubicBezTo>
                  <a:pt x="650498" y="1904281"/>
                  <a:pt x="654048" y="1897659"/>
                  <a:pt x="657461" y="1891379"/>
                </a:cubicBezTo>
                <a:cubicBezTo>
                  <a:pt x="660874" y="1885099"/>
                  <a:pt x="663946" y="1879570"/>
                  <a:pt x="666676" y="1874791"/>
                </a:cubicBezTo>
                <a:cubicBezTo>
                  <a:pt x="669407" y="1870013"/>
                  <a:pt x="671182" y="1866805"/>
                  <a:pt x="672001" y="1865166"/>
                </a:cubicBezTo>
                <a:cubicBezTo>
                  <a:pt x="675278" y="1859705"/>
                  <a:pt x="678964" y="1855814"/>
                  <a:pt x="683059" y="1853493"/>
                </a:cubicBezTo>
                <a:cubicBezTo>
                  <a:pt x="687155" y="1851172"/>
                  <a:pt x="690978" y="1849739"/>
                  <a:pt x="694527" y="1849193"/>
                </a:cubicBezTo>
                <a:cubicBezTo>
                  <a:pt x="698623" y="1848647"/>
                  <a:pt x="702856" y="1849056"/>
                  <a:pt x="707224" y="1850422"/>
                </a:cubicBezTo>
                <a:cubicBezTo>
                  <a:pt x="708590" y="1851241"/>
                  <a:pt x="709545" y="1851377"/>
                  <a:pt x="710091" y="1850831"/>
                </a:cubicBezTo>
                <a:lnTo>
                  <a:pt x="710911" y="1850012"/>
                </a:lnTo>
                <a:cubicBezTo>
                  <a:pt x="711457" y="1848647"/>
                  <a:pt x="711593" y="1847828"/>
                  <a:pt x="711320" y="1847555"/>
                </a:cubicBezTo>
                <a:lnTo>
                  <a:pt x="710501" y="1846735"/>
                </a:lnTo>
                <a:cubicBezTo>
                  <a:pt x="708863" y="1845916"/>
                  <a:pt x="706132" y="1845097"/>
                  <a:pt x="702309" y="1844278"/>
                </a:cubicBezTo>
                <a:cubicBezTo>
                  <a:pt x="699033" y="1843732"/>
                  <a:pt x="694459" y="1843254"/>
                  <a:pt x="688589" y="1842844"/>
                </a:cubicBezTo>
                <a:cubicBezTo>
                  <a:pt x="682718" y="1842435"/>
                  <a:pt x="675141" y="1842367"/>
                  <a:pt x="665857" y="1842640"/>
                </a:cubicBezTo>
                <a:cubicBezTo>
                  <a:pt x="656301" y="1843186"/>
                  <a:pt x="647017" y="1845370"/>
                  <a:pt x="638006" y="1849193"/>
                </a:cubicBezTo>
                <a:cubicBezTo>
                  <a:pt x="630088" y="1852469"/>
                  <a:pt x="622033" y="1857862"/>
                  <a:pt x="613841" y="1865371"/>
                </a:cubicBezTo>
                <a:cubicBezTo>
                  <a:pt x="605650" y="1872880"/>
                  <a:pt x="598823" y="1883461"/>
                  <a:pt x="593363" y="1897113"/>
                </a:cubicBezTo>
                <a:cubicBezTo>
                  <a:pt x="589267" y="1911585"/>
                  <a:pt x="587765" y="1924691"/>
                  <a:pt x="588857" y="1936432"/>
                </a:cubicBezTo>
                <a:lnTo>
                  <a:pt x="589406" y="1939295"/>
                </a:lnTo>
                <a:lnTo>
                  <a:pt x="572731" y="1954454"/>
                </a:lnTo>
                <a:cubicBezTo>
                  <a:pt x="565359" y="1959642"/>
                  <a:pt x="556212" y="1964283"/>
                  <a:pt x="545290" y="1968379"/>
                </a:cubicBezTo>
                <a:cubicBezTo>
                  <a:pt x="534368" y="1972475"/>
                  <a:pt x="521807" y="1974523"/>
                  <a:pt x="507609" y="1974523"/>
                </a:cubicBezTo>
                <a:cubicBezTo>
                  <a:pt x="498052" y="1974523"/>
                  <a:pt x="489724" y="1973021"/>
                  <a:pt x="482625" y="1970017"/>
                </a:cubicBezTo>
                <a:cubicBezTo>
                  <a:pt x="479621" y="1968925"/>
                  <a:pt x="476686" y="1967423"/>
                  <a:pt x="473819" y="1965512"/>
                </a:cubicBezTo>
                <a:cubicBezTo>
                  <a:pt x="470952" y="1963601"/>
                  <a:pt x="468563" y="1961212"/>
                  <a:pt x="466651" y="1958345"/>
                </a:cubicBezTo>
                <a:cubicBezTo>
                  <a:pt x="464740" y="1955478"/>
                  <a:pt x="463375" y="1952133"/>
                  <a:pt x="462556" y="1948310"/>
                </a:cubicBezTo>
                <a:cubicBezTo>
                  <a:pt x="461736" y="1944487"/>
                  <a:pt x="461736" y="1940119"/>
                  <a:pt x="462556" y="1935204"/>
                </a:cubicBezTo>
                <a:cubicBezTo>
                  <a:pt x="463375" y="1922370"/>
                  <a:pt x="466788" y="1905987"/>
                  <a:pt x="472795" y="1886055"/>
                </a:cubicBezTo>
                <a:cubicBezTo>
                  <a:pt x="477983" y="1869125"/>
                  <a:pt x="486243" y="1847555"/>
                  <a:pt x="497574" y="1821342"/>
                </a:cubicBezTo>
                <a:cubicBezTo>
                  <a:pt x="508906" y="1795129"/>
                  <a:pt x="525221" y="1763728"/>
                  <a:pt x="546519" y="1727139"/>
                </a:cubicBezTo>
                <a:cubicBezTo>
                  <a:pt x="550341" y="1720586"/>
                  <a:pt x="555256" y="1714989"/>
                  <a:pt x="561263" y="1710347"/>
                </a:cubicBezTo>
                <a:cubicBezTo>
                  <a:pt x="566178" y="1706524"/>
                  <a:pt x="572458" y="1703316"/>
                  <a:pt x="580104" y="1700722"/>
                </a:cubicBezTo>
                <a:cubicBezTo>
                  <a:pt x="587749" y="1698128"/>
                  <a:pt x="596760" y="1697923"/>
                  <a:pt x="607136" y="1700108"/>
                </a:cubicBezTo>
                <a:cubicBezTo>
                  <a:pt x="614781" y="1701746"/>
                  <a:pt x="621334" y="1704067"/>
                  <a:pt x="626795" y="1707070"/>
                </a:cubicBezTo>
                <a:cubicBezTo>
                  <a:pt x="631437" y="1710074"/>
                  <a:pt x="635533" y="1714033"/>
                  <a:pt x="639082" y="1718948"/>
                </a:cubicBezTo>
                <a:cubicBezTo>
                  <a:pt x="642632" y="1723863"/>
                  <a:pt x="643724" y="1730553"/>
                  <a:pt x="642359" y="1739017"/>
                </a:cubicBezTo>
                <a:cubicBezTo>
                  <a:pt x="639902" y="1755946"/>
                  <a:pt x="636352" y="1771374"/>
                  <a:pt x="631710" y="1785299"/>
                </a:cubicBezTo>
                <a:cubicBezTo>
                  <a:pt x="627887" y="1797586"/>
                  <a:pt x="622631" y="1809191"/>
                  <a:pt x="615941" y="1820113"/>
                </a:cubicBezTo>
                <a:cubicBezTo>
                  <a:pt x="609252" y="1831035"/>
                  <a:pt x="600856" y="1838407"/>
                  <a:pt x="590753" y="1842230"/>
                </a:cubicBezTo>
                <a:cubicBezTo>
                  <a:pt x="583926" y="1842503"/>
                  <a:pt x="578056" y="1841001"/>
                  <a:pt x="573141" y="1837725"/>
                </a:cubicBezTo>
                <a:cubicBezTo>
                  <a:pt x="569045" y="1834994"/>
                  <a:pt x="565564" y="1830148"/>
                  <a:pt x="562697" y="1823185"/>
                </a:cubicBezTo>
                <a:cubicBezTo>
                  <a:pt x="559830" y="1816222"/>
                  <a:pt x="559488" y="1805778"/>
                  <a:pt x="561673" y="1791852"/>
                </a:cubicBezTo>
                <a:cubicBezTo>
                  <a:pt x="562765" y="1786391"/>
                  <a:pt x="564267" y="1781067"/>
                  <a:pt x="566178" y="1775879"/>
                </a:cubicBezTo>
                <a:cubicBezTo>
                  <a:pt x="567816" y="1771237"/>
                  <a:pt x="570137" y="1766254"/>
                  <a:pt x="573141" y="1760929"/>
                </a:cubicBezTo>
                <a:cubicBezTo>
                  <a:pt x="576144" y="1755605"/>
                  <a:pt x="579967" y="1750622"/>
                  <a:pt x="584609" y="1745980"/>
                </a:cubicBezTo>
                <a:cubicBezTo>
                  <a:pt x="585974" y="1744615"/>
                  <a:pt x="587203" y="1743386"/>
                  <a:pt x="588295" y="1742294"/>
                </a:cubicBezTo>
                <a:cubicBezTo>
                  <a:pt x="589114" y="1741202"/>
                  <a:pt x="589592" y="1740041"/>
                  <a:pt x="589729" y="1738812"/>
                </a:cubicBezTo>
                <a:cubicBezTo>
                  <a:pt x="589865" y="1737584"/>
                  <a:pt x="589251" y="1736560"/>
                  <a:pt x="587886" y="1735741"/>
                </a:cubicBezTo>
                <a:cubicBezTo>
                  <a:pt x="585155" y="1735741"/>
                  <a:pt x="582152" y="1736560"/>
                  <a:pt x="578875" y="1738198"/>
                </a:cubicBezTo>
                <a:cubicBezTo>
                  <a:pt x="575871" y="1739563"/>
                  <a:pt x="572527" y="1741952"/>
                  <a:pt x="568840" y="1745366"/>
                </a:cubicBezTo>
                <a:cubicBezTo>
                  <a:pt x="565154" y="1748779"/>
                  <a:pt x="561127" y="1753625"/>
                  <a:pt x="556758" y="1759905"/>
                </a:cubicBezTo>
                <a:cubicBezTo>
                  <a:pt x="550478" y="1768643"/>
                  <a:pt x="546382" y="1777517"/>
                  <a:pt x="544471" y="1786528"/>
                </a:cubicBezTo>
                <a:cubicBezTo>
                  <a:pt x="542832" y="1794446"/>
                  <a:pt x="543037" y="1803184"/>
                  <a:pt x="545085" y="1812741"/>
                </a:cubicBezTo>
                <a:cubicBezTo>
                  <a:pt x="547133" y="1822297"/>
                  <a:pt x="553481" y="1831718"/>
                  <a:pt x="564130" y="1841001"/>
                </a:cubicBezTo>
                <a:cubicBezTo>
                  <a:pt x="568499" y="1844551"/>
                  <a:pt x="573414" y="1847418"/>
                  <a:pt x="578875" y="1849602"/>
                </a:cubicBezTo>
                <a:cubicBezTo>
                  <a:pt x="583517" y="1851514"/>
                  <a:pt x="588978" y="1852811"/>
                  <a:pt x="595258" y="1853493"/>
                </a:cubicBezTo>
                <a:cubicBezTo>
                  <a:pt x="601538" y="1854176"/>
                  <a:pt x="608501" y="1853016"/>
                  <a:pt x="616146" y="1850012"/>
                </a:cubicBezTo>
                <a:cubicBezTo>
                  <a:pt x="627887" y="1845370"/>
                  <a:pt x="638127" y="1838271"/>
                  <a:pt x="646864" y="1828714"/>
                </a:cubicBezTo>
                <a:cubicBezTo>
                  <a:pt x="650414" y="1824618"/>
                  <a:pt x="653896" y="1819840"/>
                  <a:pt x="657309" y="1814379"/>
                </a:cubicBezTo>
                <a:cubicBezTo>
                  <a:pt x="660722" y="1808918"/>
                  <a:pt x="663521" y="1802570"/>
                  <a:pt x="665705" y="1795334"/>
                </a:cubicBezTo>
                <a:cubicBezTo>
                  <a:pt x="667889" y="1788098"/>
                  <a:pt x="669323" y="1780043"/>
                  <a:pt x="670005" y="1771169"/>
                </a:cubicBezTo>
                <a:cubicBezTo>
                  <a:pt x="670688" y="1762295"/>
                  <a:pt x="670347" y="1752260"/>
                  <a:pt x="668981" y="1741065"/>
                </a:cubicBezTo>
                <a:cubicBezTo>
                  <a:pt x="667616" y="1732874"/>
                  <a:pt x="664476" y="1725228"/>
                  <a:pt x="659561" y="1718129"/>
                </a:cubicBezTo>
                <a:cubicBezTo>
                  <a:pt x="655192" y="1712122"/>
                  <a:pt x="648571" y="1706456"/>
                  <a:pt x="639697" y="1701131"/>
                </a:cubicBezTo>
                <a:cubicBezTo>
                  <a:pt x="630823" y="1695807"/>
                  <a:pt x="618604" y="1692462"/>
                  <a:pt x="603040" y="1691097"/>
                </a:cubicBezTo>
                <a:close/>
                <a:moveTo>
                  <a:pt x="510553" y="1368337"/>
                </a:moveTo>
                <a:lnTo>
                  <a:pt x="797903" y="1368337"/>
                </a:lnTo>
                <a:lnTo>
                  <a:pt x="797903" y="1477379"/>
                </a:lnTo>
                <a:lnTo>
                  <a:pt x="510553" y="1477379"/>
                </a:lnTo>
                <a:lnTo>
                  <a:pt x="510553" y="1368337"/>
                </a:lnTo>
                <a:close/>
                <a:moveTo>
                  <a:pt x="1388377" y="1264095"/>
                </a:moveTo>
                <a:lnTo>
                  <a:pt x="1527595" y="1264095"/>
                </a:lnTo>
                <a:cubicBezTo>
                  <a:pt x="1509764" y="1294270"/>
                  <a:pt x="1488047" y="1322845"/>
                  <a:pt x="1462444" y="1349820"/>
                </a:cubicBezTo>
                <a:cubicBezTo>
                  <a:pt x="1437298" y="1331075"/>
                  <a:pt x="1412609" y="1309358"/>
                  <a:pt x="1388377" y="1284669"/>
                </a:cubicBezTo>
                <a:lnTo>
                  <a:pt x="1388377" y="1264095"/>
                </a:lnTo>
                <a:close/>
                <a:moveTo>
                  <a:pt x="510553" y="1215403"/>
                </a:moveTo>
                <a:lnTo>
                  <a:pt x="797903" y="1215403"/>
                </a:lnTo>
                <a:lnTo>
                  <a:pt x="797903" y="1314844"/>
                </a:lnTo>
                <a:lnTo>
                  <a:pt x="510553" y="1314844"/>
                </a:lnTo>
                <a:lnTo>
                  <a:pt x="510553" y="1215403"/>
                </a:lnTo>
                <a:close/>
                <a:moveTo>
                  <a:pt x="510553" y="1056984"/>
                </a:moveTo>
                <a:lnTo>
                  <a:pt x="797903" y="1056984"/>
                </a:lnTo>
                <a:lnTo>
                  <a:pt x="797903" y="1161911"/>
                </a:lnTo>
                <a:lnTo>
                  <a:pt x="510553" y="1161911"/>
                </a:lnTo>
                <a:lnTo>
                  <a:pt x="510553" y="1056984"/>
                </a:lnTo>
                <a:close/>
                <a:moveTo>
                  <a:pt x="851396" y="958228"/>
                </a:moveTo>
                <a:lnTo>
                  <a:pt x="801332" y="1003491"/>
                </a:lnTo>
                <a:lnTo>
                  <a:pt x="510553" y="1003491"/>
                </a:lnTo>
                <a:lnTo>
                  <a:pt x="510553" y="978802"/>
                </a:lnTo>
                <a:lnTo>
                  <a:pt x="396025" y="965772"/>
                </a:lnTo>
                <a:lnTo>
                  <a:pt x="396025" y="1587793"/>
                </a:lnTo>
                <a:lnTo>
                  <a:pt x="510553" y="1573391"/>
                </a:lnTo>
                <a:lnTo>
                  <a:pt x="510553" y="1530871"/>
                </a:lnTo>
                <a:lnTo>
                  <a:pt x="797903" y="1530871"/>
                </a:lnTo>
                <a:lnTo>
                  <a:pt x="797903" y="1580935"/>
                </a:lnTo>
                <a:lnTo>
                  <a:pt x="911061" y="1566533"/>
                </a:lnTo>
                <a:lnTo>
                  <a:pt x="911061" y="1063156"/>
                </a:lnTo>
                <a:lnTo>
                  <a:pt x="946036" y="1032295"/>
                </a:lnTo>
                <a:lnTo>
                  <a:pt x="851396" y="958228"/>
                </a:lnTo>
                <a:close/>
                <a:moveTo>
                  <a:pt x="1465873" y="949313"/>
                </a:moveTo>
                <a:lnTo>
                  <a:pt x="1417867" y="984975"/>
                </a:lnTo>
                <a:lnTo>
                  <a:pt x="1066737" y="984975"/>
                </a:lnTo>
                <a:lnTo>
                  <a:pt x="1078396" y="1034352"/>
                </a:lnTo>
                <a:lnTo>
                  <a:pt x="1421982" y="1034352"/>
                </a:lnTo>
                <a:lnTo>
                  <a:pt x="1421982" y="1098817"/>
                </a:lnTo>
                <a:lnTo>
                  <a:pt x="1085254" y="1098817"/>
                </a:lnTo>
                <a:lnTo>
                  <a:pt x="1098284" y="1153681"/>
                </a:lnTo>
                <a:lnTo>
                  <a:pt x="1421982" y="1153681"/>
                </a:lnTo>
                <a:lnTo>
                  <a:pt x="1421982" y="1214718"/>
                </a:lnTo>
                <a:lnTo>
                  <a:pt x="1014616" y="1214718"/>
                </a:lnTo>
                <a:lnTo>
                  <a:pt x="1026961" y="1264095"/>
                </a:lnTo>
                <a:lnTo>
                  <a:pt x="1280707" y="1264095"/>
                </a:lnTo>
                <a:lnTo>
                  <a:pt x="1280707" y="1347077"/>
                </a:lnTo>
                <a:cubicBezTo>
                  <a:pt x="1253275" y="1363079"/>
                  <a:pt x="1222414" y="1378167"/>
                  <a:pt x="1188124" y="1392340"/>
                </a:cubicBezTo>
                <a:lnTo>
                  <a:pt x="1238187" y="1329246"/>
                </a:lnTo>
                <a:cubicBezTo>
                  <a:pt x="1200240" y="1306843"/>
                  <a:pt x="1149033" y="1286955"/>
                  <a:pt x="1084568" y="1269582"/>
                </a:cubicBezTo>
                <a:lnTo>
                  <a:pt x="1055079" y="1320331"/>
                </a:lnTo>
                <a:cubicBezTo>
                  <a:pt x="1103084" y="1350049"/>
                  <a:pt x="1139432" y="1377252"/>
                  <a:pt x="1164121" y="1401941"/>
                </a:cubicBezTo>
                <a:cubicBezTo>
                  <a:pt x="1122058" y="1417943"/>
                  <a:pt x="1075195" y="1432573"/>
                  <a:pt x="1023532" y="1445832"/>
                </a:cubicBezTo>
                <a:lnTo>
                  <a:pt x="1055079" y="1543902"/>
                </a:lnTo>
                <a:cubicBezTo>
                  <a:pt x="1141946" y="1508697"/>
                  <a:pt x="1217156" y="1467549"/>
                  <a:pt x="1280707" y="1420458"/>
                </a:cubicBezTo>
                <a:lnTo>
                  <a:pt x="1280707" y="1469835"/>
                </a:lnTo>
                <a:cubicBezTo>
                  <a:pt x="1280707" y="1483551"/>
                  <a:pt x="1275449" y="1490409"/>
                  <a:pt x="1264933" y="1490409"/>
                </a:cubicBezTo>
                <a:cubicBezTo>
                  <a:pt x="1242531" y="1487666"/>
                  <a:pt x="1219442" y="1485380"/>
                  <a:pt x="1195667" y="1483551"/>
                </a:cubicBezTo>
                <a:lnTo>
                  <a:pt x="1192924" y="1527442"/>
                </a:lnTo>
                <a:cubicBezTo>
                  <a:pt x="1238644" y="1529271"/>
                  <a:pt x="1261504" y="1548931"/>
                  <a:pt x="1261504" y="1586421"/>
                </a:cubicBezTo>
                <a:lnTo>
                  <a:pt x="1321855" y="1586421"/>
                </a:lnTo>
                <a:cubicBezTo>
                  <a:pt x="1366203" y="1586421"/>
                  <a:pt x="1388377" y="1559675"/>
                  <a:pt x="1388377" y="1506183"/>
                </a:cubicBezTo>
                <a:lnTo>
                  <a:pt x="1388377" y="1377938"/>
                </a:lnTo>
                <a:cubicBezTo>
                  <a:pt x="1445984" y="1446975"/>
                  <a:pt x="1512964" y="1508240"/>
                  <a:pt x="1589317" y="1561732"/>
                </a:cubicBezTo>
                <a:lnTo>
                  <a:pt x="1659268" y="1459548"/>
                </a:lnTo>
                <a:cubicBezTo>
                  <a:pt x="1607148" y="1439889"/>
                  <a:pt x="1560285" y="1416571"/>
                  <a:pt x="1518679" y="1389597"/>
                </a:cubicBezTo>
                <a:cubicBezTo>
                  <a:pt x="1556627" y="1369023"/>
                  <a:pt x="1594575" y="1342734"/>
                  <a:pt x="1632522" y="1310730"/>
                </a:cubicBezTo>
                <a:lnTo>
                  <a:pt x="1563256" y="1264095"/>
                </a:lnTo>
                <a:lnTo>
                  <a:pt x="1629779" y="1264095"/>
                </a:lnTo>
                <a:lnTo>
                  <a:pt x="1657897" y="1235292"/>
                </a:lnTo>
                <a:lnTo>
                  <a:pt x="1591374" y="1175627"/>
                </a:lnTo>
                <a:lnTo>
                  <a:pt x="1550912" y="1214718"/>
                </a:lnTo>
                <a:lnTo>
                  <a:pt x="1527595" y="1214718"/>
                </a:lnTo>
                <a:lnTo>
                  <a:pt x="1527595" y="1046697"/>
                </a:lnTo>
                <a:lnTo>
                  <a:pt x="1555712" y="1018579"/>
                </a:lnTo>
                <a:lnTo>
                  <a:pt x="1465873" y="949313"/>
                </a:lnTo>
                <a:close/>
                <a:moveTo>
                  <a:pt x="0" y="0"/>
                </a:moveTo>
                <a:lnTo>
                  <a:pt x="2819633" y="569851"/>
                </a:lnTo>
                <a:lnTo>
                  <a:pt x="2820001" y="569925"/>
                </a:lnTo>
                <a:lnTo>
                  <a:pt x="2819868" y="570584"/>
                </a:lnTo>
                <a:lnTo>
                  <a:pt x="3244851" y="1895955"/>
                </a:lnTo>
                <a:lnTo>
                  <a:pt x="2440723" y="2448238"/>
                </a:lnTo>
                <a:lnTo>
                  <a:pt x="2440465" y="2449513"/>
                </a:lnTo>
                <a:lnTo>
                  <a:pt x="0" y="2411129"/>
                </a:lnTo>
                <a:lnTo>
                  <a:pt x="0" y="0"/>
                </a:lnTo>
                <a:close/>
              </a:path>
            </a:pathLst>
          </a:custGeom>
          <a:solidFill>
            <a:schemeClr val="bg1">
              <a:alpha val="50195"/>
            </a:schemeClr>
          </a:solidFill>
          <a:ln w="9525">
            <a:noFill/>
          </a:ln>
        </p:spPr>
        <p:txBody>
          <a:bodyPr/>
          <a:lstStyle/>
          <a:p>
            <a:endParaRPr lang="zh-CN" altLang="en-US"/>
          </a:p>
        </p:txBody>
      </p:sp>
      <p:sp>
        <p:nvSpPr>
          <p:cNvPr id="2" name="文本框 14"/>
          <p:cNvSpPr txBox="1"/>
          <p:nvPr/>
        </p:nvSpPr>
        <p:spPr>
          <a:xfrm>
            <a:off x="3786505" y="4927600"/>
            <a:ext cx="1258570" cy="98361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07</a:t>
            </a:r>
            <a:endParaRPr lang="zh-CN" altLang="en-US" sz="5800" dirty="0">
              <a:solidFill>
                <a:schemeClr val="bg1"/>
              </a:solidFill>
              <a:latin typeface="Baiduan Number" pitchFamily="34" charset="0"/>
            </a:endParaRPr>
          </a:p>
        </p:txBody>
      </p:sp>
      <p:sp>
        <p:nvSpPr>
          <p:cNvPr id="5" name="文本框 13"/>
          <p:cNvSpPr txBox="1"/>
          <p:nvPr/>
        </p:nvSpPr>
        <p:spPr>
          <a:xfrm>
            <a:off x="8372475" y="2583498"/>
            <a:ext cx="1198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solidFill>
                  <a:schemeClr val="bg1"/>
                </a:solidFill>
                <a:latin typeface="方正兰亭黑简体" panose="02000000000000000000" pitchFamily="2" charset="-122"/>
              </a:rPr>
              <a:t>用例文档</a:t>
            </a:r>
            <a:endParaRPr lang="zh-CN" altLang="en-US" sz="2000" dirty="0">
              <a:solidFill>
                <a:schemeClr val="bg1"/>
              </a:solidFill>
              <a:latin typeface="方正兰亭黑简体" panose="02000000000000000000" pitchFamily="2" charset="-122"/>
            </a:endParaRPr>
          </a:p>
        </p:txBody>
      </p:sp>
      <p:sp>
        <p:nvSpPr>
          <p:cNvPr id="9" name="文本框 16"/>
          <p:cNvSpPr txBox="1"/>
          <p:nvPr/>
        </p:nvSpPr>
        <p:spPr>
          <a:xfrm>
            <a:off x="7257733" y="5007610"/>
            <a:ext cx="1258570" cy="98361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08</a:t>
            </a:r>
            <a:endParaRPr lang="zh-CN" altLang="en-US" sz="5800" dirty="0">
              <a:solidFill>
                <a:schemeClr val="bg1"/>
              </a:solidFill>
              <a:latin typeface="Baiduan Number" pitchFamily="34" charset="0"/>
            </a:endParaRPr>
          </a:p>
        </p:txBody>
      </p:sp>
      <p:sp>
        <p:nvSpPr>
          <p:cNvPr id="10" name="文本框 29"/>
          <p:cNvSpPr txBox="1"/>
          <p:nvPr/>
        </p:nvSpPr>
        <p:spPr>
          <a:xfrm>
            <a:off x="4922203" y="5313680"/>
            <a:ext cx="1960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需求规格说明书</a:t>
            </a:r>
            <a:endParaRPr lang="zh-CN" altLang="en-US" sz="2000" dirty="0" smtClean="0">
              <a:solidFill>
                <a:schemeClr val="bg1"/>
              </a:solidFill>
              <a:latin typeface="方正兰亭黑简体" panose="02000000000000000000" pitchFamily="2" charset="-122"/>
            </a:endParaRPr>
          </a:p>
        </p:txBody>
      </p:sp>
      <p:sp>
        <p:nvSpPr>
          <p:cNvPr id="3" name="文本框 29"/>
          <p:cNvSpPr txBox="1"/>
          <p:nvPr/>
        </p:nvSpPr>
        <p:spPr>
          <a:xfrm>
            <a:off x="8516303" y="5287010"/>
            <a:ext cx="1198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测试用例</a:t>
            </a:r>
            <a:endParaRPr lang="zh-CN" altLang="en-US" sz="2000" dirty="0" smtClean="0">
              <a:solidFill>
                <a:schemeClr val="bg1"/>
              </a:solidFill>
              <a:latin typeface="方正兰亭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388"/>
                                        </p:tgtEl>
                                        <p:attrNameLst>
                                          <p:attrName>style.visibility</p:attrName>
                                        </p:attrNameLst>
                                      </p:cBhvr>
                                      <p:to>
                                        <p:strVal val="visible"/>
                                      </p:to>
                                    </p:set>
                                    <p:animEffect transition="in" filter="blinds(horizontal)">
                                      <p:cBhvr>
                                        <p:cTn id="7" dur="5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39503" y="5299875"/>
            <a:ext cx="6096000" cy="583565"/>
          </a:xfrm>
          <a:prstGeom prst="rect">
            <a:avLst/>
          </a:prstGeom>
        </p:spPr>
        <p:txBody>
          <a:bodyPr>
            <a:spAutoFit/>
          </a:bodyPr>
          <a:lstStyle/>
          <a:p>
            <a:r>
              <a:rPr lang="zh-CN" altLang="en-US" sz="3200" dirty="0" smtClean="0">
                <a:solidFill>
                  <a:schemeClr val="bg1"/>
                </a:solidFill>
                <a:latin typeface="+mn-ea"/>
                <a:ea typeface="+mn-ea"/>
              </a:rPr>
              <a:t>这是管理员后台的总用例</a:t>
            </a:r>
            <a:endParaRPr lang="zh-CN" altLang="en-US" sz="3200" dirty="0" smtClean="0">
              <a:solidFill>
                <a:schemeClr val="bg1"/>
              </a:solidFill>
              <a:latin typeface="+mn-ea"/>
              <a:ea typeface="+mn-ea"/>
            </a:endParaRPr>
          </a:p>
        </p:txBody>
      </p:sp>
      <p:pic>
        <p:nvPicPr>
          <p:cNvPr id="3" name="图片 2" descr="Q8~F3WFWBO{5PKYO9{ZS}P1"/>
          <p:cNvPicPr>
            <a:picLocks noChangeAspect="1"/>
          </p:cNvPicPr>
          <p:nvPr/>
        </p:nvPicPr>
        <p:blipFill>
          <a:blip r:embed="rId1"/>
          <a:stretch>
            <a:fillRect/>
          </a:stretch>
        </p:blipFill>
        <p:spPr>
          <a:xfrm>
            <a:off x="381635" y="1267460"/>
            <a:ext cx="11428730" cy="322643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618490" y="2999105"/>
            <a:ext cx="3588385" cy="7683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400" dirty="0">
                <a:solidFill>
                  <a:schemeClr val="bg1"/>
                </a:solidFill>
                <a:latin typeface="Haettenschweiler" panose="020B0706040902060204" pitchFamily="34" charset="0"/>
              </a:rPr>
              <a:t>用例场景描述</a:t>
            </a:r>
            <a:endParaRPr lang="zh-CN" altLang="en-US" sz="4400" dirty="0">
              <a:solidFill>
                <a:schemeClr val="bg1"/>
              </a:solidFill>
              <a:latin typeface="Haettenschweiler" panose="020B0706040902060204" pitchFamily="34" charset="0"/>
            </a:endParaRPr>
          </a:p>
        </p:txBody>
      </p:sp>
      <p:graphicFrame>
        <p:nvGraphicFramePr>
          <p:cNvPr id="2" name="表格 1"/>
          <p:cNvGraphicFramePr/>
          <p:nvPr/>
        </p:nvGraphicFramePr>
        <p:xfrm>
          <a:off x="5367020" y="382905"/>
          <a:ext cx="6130290" cy="6280150"/>
        </p:xfrm>
        <a:graphic>
          <a:graphicData uri="http://schemas.openxmlformats.org/drawingml/2006/table">
            <a:tbl>
              <a:tblPr firstRow="1" bandRow="1">
                <a:tableStyleId>{5940675A-B579-460E-94D1-54222C63F5DA}</a:tableStyleId>
              </a:tblPr>
              <a:tblGrid>
                <a:gridCol w="2092960"/>
                <a:gridCol w="4037330"/>
              </a:tblGrid>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用例名称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输入登录信息</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标识符</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UC-R-0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用例描述</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注册用户登录进入app</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需求来源</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注册用户</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优先级</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TBD</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参与者</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注册用户</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状态</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注册用户正在登录</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涉众利益</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注册用户</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注册用户已经成功注册</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后置条件</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注册用户进入app面</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用例场景</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注册用户已经完成注册然后准备登录</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基本操作流程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1.注册用户进入app主页</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可选操作流程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异常</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业务规则</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输入</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输出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App主页</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被包含的用例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被扩展的用例</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其他登录方式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数据字典</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对话框图</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用户界面</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r h="273050">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修改历史记录</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a:noFill/>
                    </a:lnR>
                    <a:lnT cap="flat">
                      <a:noFill/>
                    </a:lnT>
                    <a:lnB cap="flat">
                      <a:noFill/>
                    </a:lnB>
                    <a:lnTlToBr>
                      <a:noFill/>
                    </a:lnTlToBr>
                    <a:lnBlToTr>
                      <a:noFill/>
                    </a:lnBlToTr>
                    <a:noFill/>
                  </a:tcPr>
                </a:tc>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填写表格——张荣阳</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cap="flat">
                      <a:noFill/>
                    </a:lnR>
                    <a:lnT cap="flat">
                      <a:noFill/>
                    </a:lnT>
                    <a:lnB cap="flat">
                      <a:noFill/>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Five</a:t>
            </a:r>
            <a:endParaRPr lang="en-US" altLang="zh-CN" sz="4000" dirty="0">
              <a:solidFill>
                <a:schemeClr val="bg1"/>
              </a:solidFill>
              <a:latin typeface="Eras Light ITC" panose="020B0402030504020804" pitchFamily="34" charset="0"/>
            </a:endParaRPr>
          </a:p>
        </p:txBody>
      </p:sp>
      <p:sp>
        <p:nvSpPr>
          <p:cNvPr id="16395" name="文本框 11"/>
          <p:cNvSpPr txBox="1"/>
          <p:nvPr/>
        </p:nvSpPr>
        <p:spPr>
          <a:xfrm>
            <a:off x="5014041" y="3196962"/>
            <a:ext cx="2962910" cy="7683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QFD</a:t>
            </a:r>
            <a:r>
              <a:rPr lang="zh-CN" altLang="en-US" sz="4400" dirty="0" smtClean="0">
                <a:solidFill>
                  <a:schemeClr val="bg1"/>
                </a:solidFill>
                <a:latin typeface="Eras Demi ITC" panose="020B0805030504020804" pitchFamily="34" charset="0"/>
              </a:rPr>
              <a:t>打分表</a:t>
            </a:r>
            <a:endParaRPr lang="zh-CN" altLang="en-US" sz="4400" dirty="0" smtClean="0">
              <a:solidFill>
                <a:schemeClr val="bg1"/>
              </a:solidFill>
              <a:latin typeface="Eras Demi ITC" panose="020B0805030504020804" pitchFamily="34" charset="0"/>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999855" y="1200785"/>
            <a:ext cx="2587625" cy="4600575"/>
          </a:xfrm>
          <a:prstGeom prst="rect">
            <a:avLst/>
          </a:prstGeom>
        </p:spPr>
      </p:pic>
      <p:pic>
        <p:nvPicPr>
          <p:cNvPr id="2" name="图片 1" descr="3~TEA8DJ~Z`RLXH9%J_F0N6"/>
          <p:cNvPicPr>
            <a:picLocks noChangeAspect="1"/>
          </p:cNvPicPr>
          <p:nvPr/>
        </p:nvPicPr>
        <p:blipFill>
          <a:blip r:embed="rId2"/>
          <a:stretch>
            <a:fillRect/>
          </a:stretch>
        </p:blipFill>
        <p:spPr>
          <a:xfrm>
            <a:off x="135255" y="1144905"/>
            <a:ext cx="8347710" cy="471233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13360" y="2871470"/>
            <a:ext cx="5572760" cy="2408555"/>
          </a:xfrm>
          <a:prstGeom prst="rect">
            <a:avLst/>
          </a:prstGeom>
        </p:spPr>
      </p:pic>
      <p:sp>
        <p:nvSpPr>
          <p:cNvPr id="28677" name="文本框 11"/>
          <p:cNvSpPr txBox="1"/>
          <p:nvPr/>
        </p:nvSpPr>
        <p:spPr>
          <a:xfrm>
            <a:off x="1043940" y="1807210"/>
            <a:ext cx="3848100"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a:solidFill>
                  <a:schemeClr val="bg1"/>
                </a:solidFill>
                <a:latin typeface="Haettenschweiler" panose="020B0706040902060204" pitchFamily="34" charset="0"/>
              </a:rPr>
              <a:t>客户端</a:t>
            </a:r>
            <a:r>
              <a:rPr lang="en-US" altLang="zh-CN" dirty="0">
                <a:solidFill>
                  <a:schemeClr val="bg1"/>
                </a:solidFill>
                <a:latin typeface="Haettenschweiler" panose="020B0706040902060204" pitchFamily="34" charset="0"/>
              </a:rPr>
              <a:t>APP</a:t>
            </a:r>
            <a:r>
              <a:rPr lang="zh-CN" altLang="en-US" dirty="0">
                <a:solidFill>
                  <a:schemeClr val="bg1"/>
                </a:solidFill>
                <a:latin typeface="Haettenschweiler" panose="020B0706040902060204" pitchFamily="34" charset="0"/>
              </a:rPr>
              <a:t>优先级前十</a:t>
            </a:r>
            <a:endParaRPr lang="zh-CN" altLang="en-US" dirty="0">
              <a:solidFill>
                <a:schemeClr val="bg1"/>
              </a:solidFill>
              <a:latin typeface="Haettenschweiler" panose="020B0706040902060204" pitchFamily="34" charset="0"/>
            </a:endParaRPr>
          </a:p>
        </p:txBody>
      </p:sp>
      <p:sp>
        <p:nvSpPr>
          <p:cNvPr id="4" name="文本框 11"/>
          <p:cNvSpPr txBox="1"/>
          <p:nvPr/>
        </p:nvSpPr>
        <p:spPr>
          <a:xfrm>
            <a:off x="7105650" y="1807210"/>
            <a:ext cx="4331970" cy="52197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a:solidFill>
                  <a:schemeClr val="bg1"/>
                </a:solidFill>
                <a:latin typeface="Haettenschweiler" panose="020B0706040902060204" pitchFamily="34" charset="0"/>
              </a:rPr>
              <a:t>管理员</a:t>
            </a:r>
            <a:r>
              <a:rPr lang="zh-CN" altLang="en-US" dirty="0">
                <a:solidFill>
                  <a:schemeClr val="bg1"/>
                </a:solidFill>
                <a:latin typeface="Haettenschweiler" panose="020B0706040902060204" pitchFamily="34" charset="0"/>
              </a:rPr>
              <a:t>端</a:t>
            </a:r>
            <a:r>
              <a:rPr lang="en-US" altLang="zh-CN" dirty="0">
                <a:solidFill>
                  <a:schemeClr val="bg1"/>
                </a:solidFill>
                <a:latin typeface="Haettenschweiler" panose="020B0706040902060204" pitchFamily="34" charset="0"/>
              </a:rPr>
              <a:t>APP</a:t>
            </a:r>
            <a:r>
              <a:rPr lang="zh-CN" altLang="en-US" dirty="0">
                <a:solidFill>
                  <a:schemeClr val="bg1"/>
                </a:solidFill>
                <a:latin typeface="Haettenschweiler" panose="020B0706040902060204" pitchFamily="34" charset="0"/>
              </a:rPr>
              <a:t>优先级前十</a:t>
            </a:r>
            <a:endParaRPr lang="zh-CN" altLang="en-US" dirty="0">
              <a:solidFill>
                <a:schemeClr val="bg1"/>
              </a:solidFill>
              <a:latin typeface="Haettenschweiler" panose="020B0706040902060204" pitchFamily="34" charset="0"/>
            </a:endParaRPr>
          </a:p>
        </p:txBody>
      </p:sp>
      <p:pic>
        <p:nvPicPr>
          <p:cNvPr id="6" name="图片 5" descr="WNG0$2H1Z@T[_D9([P}AV{E"/>
          <p:cNvPicPr>
            <a:picLocks noChangeAspect="1"/>
          </p:cNvPicPr>
          <p:nvPr/>
        </p:nvPicPr>
        <p:blipFill>
          <a:blip r:embed="rId2"/>
          <a:stretch>
            <a:fillRect/>
          </a:stretch>
        </p:blipFill>
        <p:spPr>
          <a:xfrm>
            <a:off x="6304915" y="2871470"/>
            <a:ext cx="5701030" cy="240855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Six</a:t>
            </a:r>
            <a:endParaRPr lang="en-US" altLang="zh-CN" sz="4000" dirty="0">
              <a:solidFill>
                <a:schemeClr val="bg1"/>
              </a:solidFill>
              <a:latin typeface="Eras Light ITC" panose="020B0402030504020804" pitchFamily="34" charset="0"/>
            </a:endParaRPr>
          </a:p>
        </p:txBody>
      </p:sp>
      <p:sp>
        <p:nvSpPr>
          <p:cNvPr id="16395" name="文本框 11"/>
          <p:cNvSpPr txBox="1"/>
          <p:nvPr/>
        </p:nvSpPr>
        <p:spPr>
          <a:xfrm>
            <a:off x="5104211" y="3235697"/>
            <a:ext cx="2298065" cy="7683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JAD</a:t>
            </a:r>
            <a:r>
              <a:rPr lang="zh-CN" altLang="en-US" sz="4400" dirty="0" smtClean="0">
                <a:solidFill>
                  <a:schemeClr val="bg1"/>
                </a:solidFill>
                <a:latin typeface="Eras Demi ITC" panose="020B0805030504020804" pitchFamily="34" charset="0"/>
              </a:rPr>
              <a:t>会议</a:t>
            </a:r>
            <a:endParaRPr lang="zh-CN" altLang="en-US" sz="4400" dirty="0" smtClean="0">
              <a:solidFill>
                <a:schemeClr val="bg1"/>
              </a:solidFill>
              <a:latin typeface="Eras Demi ITC" panose="020B0805030504020804" pitchFamily="34" charset="0"/>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LPIW0NAZ85WRKX04_J~IN"/>
          <p:cNvPicPr>
            <a:picLocks noChangeAspect="1"/>
          </p:cNvPicPr>
          <p:nvPr/>
        </p:nvPicPr>
        <p:blipFill>
          <a:blip r:embed="rId1"/>
          <a:stretch>
            <a:fillRect/>
          </a:stretch>
        </p:blipFill>
        <p:spPr>
          <a:xfrm>
            <a:off x="2964180" y="161925"/>
            <a:ext cx="6585585" cy="5480050"/>
          </a:xfrm>
          <a:prstGeom prst="rect">
            <a:avLst/>
          </a:prstGeom>
        </p:spPr>
      </p:pic>
      <p:pic>
        <p:nvPicPr>
          <p:cNvPr id="4" name="图片 3" descr="]EL4AHII0}7[B6Q)NM4(P$T"/>
          <p:cNvPicPr>
            <a:picLocks noChangeAspect="1"/>
          </p:cNvPicPr>
          <p:nvPr/>
        </p:nvPicPr>
        <p:blipFill>
          <a:blip r:embed="rId2"/>
          <a:stretch>
            <a:fillRect/>
          </a:stretch>
        </p:blipFill>
        <p:spPr>
          <a:xfrm>
            <a:off x="3120390" y="5641975"/>
            <a:ext cx="6357620" cy="111252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Seven</a:t>
            </a:r>
            <a:endParaRPr lang="en-US" altLang="zh-CN" sz="4000" dirty="0">
              <a:solidFill>
                <a:schemeClr val="bg1"/>
              </a:solidFill>
              <a:latin typeface="Eras Light ITC" panose="020B0402030504020804" pitchFamily="34" charset="0"/>
            </a:endParaRPr>
          </a:p>
        </p:txBody>
      </p:sp>
      <p:sp>
        <p:nvSpPr>
          <p:cNvPr id="16395" name="文本框 11"/>
          <p:cNvSpPr txBox="1"/>
          <p:nvPr/>
        </p:nvSpPr>
        <p:spPr>
          <a:xfrm>
            <a:off x="4180286" y="3270622"/>
            <a:ext cx="4094480" cy="144526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smtClean="0">
                <a:solidFill>
                  <a:schemeClr val="bg1"/>
                </a:solidFill>
                <a:latin typeface="Eras Demi ITC" panose="020B0805030504020804" pitchFamily="34" charset="0"/>
              </a:rPr>
              <a:t>需求规格说明书</a:t>
            </a:r>
            <a:endParaRPr lang="zh-CN" altLang="en-US" sz="44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zh-CN" altLang="en-US" sz="4400" dirty="0" smtClean="0">
                <a:solidFill>
                  <a:schemeClr val="bg1"/>
                </a:solidFill>
                <a:latin typeface="Eras Demi ITC" panose="020B0805030504020804" pitchFamily="34" charset="0"/>
              </a:rPr>
              <a:t>       </a:t>
            </a:r>
            <a:r>
              <a:rPr lang="zh-CN" altLang="en-US" dirty="0" smtClean="0">
                <a:solidFill>
                  <a:schemeClr val="bg1"/>
                </a:solidFill>
                <a:latin typeface="Eras Demi ITC" panose="020B0805030504020804" pitchFamily="34" charset="0"/>
              </a:rPr>
              <a:t>（</a:t>
            </a:r>
            <a:r>
              <a:rPr lang="en-US" altLang="zh-CN" dirty="0" smtClean="0">
                <a:solidFill>
                  <a:schemeClr val="bg1"/>
                </a:solidFill>
                <a:latin typeface="Eras Demi ITC" panose="020B0805030504020804" pitchFamily="34" charset="0"/>
              </a:rPr>
              <a:t>312</a:t>
            </a:r>
            <a:r>
              <a:rPr lang="zh-CN" altLang="en-US" dirty="0" smtClean="0">
                <a:solidFill>
                  <a:schemeClr val="bg1"/>
                </a:solidFill>
                <a:latin typeface="Eras Demi ITC" panose="020B0805030504020804" pitchFamily="34" charset="0"/>
              </a:rPr>
              <a:t>页）</a:t>
            </a:r>
            <a:endParaRPr lang="zh-CN" altLang="en-US" dirty="0" smtClean="0">
              <a:solidFill>
                <a:schemeClr val="bg1"/>
              </a:solidFill>
              <a:latin typeface="Eras Demi ITC" panose="020B0805030504020804" pitchFamily="34" charset="0"/>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3745" y="1628775"/>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404495" y="3107055"/>
            <a:ext cx="3957955"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3600" dirty="0">
                <a:solidFill>
                  <a:schemeClr val="bg1"/>
                </a:solidFill>
                <a:latin typeface="Haettenschweiler" panose="020B0706040902060204" pitchFamily="34" charset="0"/>
              </a:rPr>
              <a:t>  SRS</a:t>
            </a:r>
            <a:r>
              <a:rPr lang="zh-CN" altLang="en-US" sz="3600" dirty="0">
                <a:solidFill>
                  <a:schemeClr val="bg1"/>
                </a:solidFill>
                <a:latin typeface="Haettenschweiler" panose="020B0706040902060204" pitchFamily="34" charset="0"/>
              </a:rPr>
              <a:t>历史版本号</a:t>
            </a:r>
            <a:endParaRPr lang="zh-CN" altLang="en-US" sz="3600" dirty="0">
              <a:solidFill>
                <a:schemeClr val="bg1"/>
              </a:solidFill>
              <a:latin typeface="Haettenschweiler" panose="020B0706040902060204" pitchFamily="34" charset="0"/>
            </a:endParaRPr>
          </a:p>
        </p:txBody>
      </p:sp>
      <p:graphicFrame>
        <p:nvGraphicFramePr>
          <p:cNvPr id="4" name="表格 3"/>
          <p:cNvGraphicFramePr/>
          <p:nvPr/>
        </p:nvGraphicFramePr>
        <p:xfrm>
          <a:off x="5177790" y="229235"/>
          <a:ext cx="6508115" cy="6800850"/>
        </p:xfrm>
        <a:graphic>
          <a:graphicData uri="http://schemas.openxmlformats.org/drawingml/2006/table">
            <a:tbl>
              <a:tblPr firstRow="1" bandRow="1">
                <a:tableStyleId>{5940675A-B579-460E-94D1-54222C63F5DA}</a:tableStyleId>
              </a:tblPr>
              <a:tblGrid>
                <a:gridCol w="1002030"/>
                <a:gridCol w="1344930"/>
                <a:gridCol w="1522730"/>
                <a:gridCol w="1318260"/>
                <a:gridCol w="1320165"/>
              </a:tblGrid>
              <a:tr h="213360">
                <a:tc>
                  <a:txBody>
                    <a:bodyPr/>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版本</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作者</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协助者</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起止日期</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备注</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42672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0.1.0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赵伟宏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G07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2018/12/7-2018/12/7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起草</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008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0.1.1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张荣阳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无</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2018/12/7-2018/12/7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添加目录，编写引言，页脚页眉</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0.1.2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赵伟宏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无</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2018/12/7-2018/12/7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重新构建文档结构</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0.1.3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张荣阳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无</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2018/12/8-2018/12/8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初步编写质量属性</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陈帆</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无</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2018/12/8-2018/12/8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1.起草“2 SRS总述” | 2.起草“7 附录A：分析模型”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6680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刘浥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无</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2018/12/8-2018/12/8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起草附录C：数据字典、起草5.注册用户用例起草7.外部接口需求</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0.1.6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赵伟宏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无</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2018/12/9-2018/12/9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4.1逻辑数据模型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6680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0.1.7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林翼力</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无</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2018/12/9-2018/12/9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一、游客用例的内容、二、（3）系统特性增加了标题及内容</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0.1.8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林翼力</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无</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2018/12/15-2018/12/15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三、系统特性六、游客用例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672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0.2.1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赵伟宏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无</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2018/12/20-2018/12/20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更新2.3用户代表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065530" y="3006090"/>
            <a:ext cx="2550160" cy="119888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3600" dirty="0">
                <a:solidFill>
                  <a:schemeClr val="bg1"/>
                </a:solidFill>
                <a:latin typeface="Haettenschweiler" panose="020B0706040902060204" pitchFamily="34" charset="0"/>
              </a:rPr>
              <a:t>  </a:t>
            </a:r>
            <a:r>
              <a:rPr lang="zh-CN" altLang="en-US" sz="3600" dirty="0">
                <a:solidFill>
                  <a:schemeClr val="bg1"/>
                </a:solidFill>
                <a:latin typeface="Haettenschweiler" panose="020B0706040902060204" pitchFamily="34" charset="0"/>
              </a:rPr>
              <a:t>数据字典</a:t>
            </a:r>
            <a:endParaRPr lang="zh-CN" altLang="en-US" sz="3600" dirty="0">
              <a:solidFill>
                <a:schemeClr val="bg1"/>
              </a:solidFill>
              <a:latin typeface="Haettenschweiler" panose="020B0706040902060204" pitchFamily="34" charset="0"/>
            </a:endParaRPr>
          </a:p>
          <a:p>
            <a:pPr marL="0" lvl="0" indent="0">
              <a:lnSpc>
                <a:spcPct val="100000"/>
              </a:lnSpc>
              <a:spcBef>
                <a:spcPct val="0"/>
              </a:spcBef>
              <a:buNone/>
            </a:pPr>
            <a:r>
              <a:rPr lang="zh-CN" altLang="en-US" sz="3600" dirty="0">
                <a:solidFill>
                  <a:schemeClr val="bg1"/>
                </a:solidFill>
                <a:latin typeface="Haettenschweiler" panose="020B0706040902060204" pitchFamily="34" charset="0"/>
              </a:rPr>
              <a:t>（用户表）</a:t>
            </a:r>
            <a:endParaRPr lang="zh-CN" altLang="en-US" sz="3600" dirty="0">
              <a:solidFill>
                <a:schemeClr val="bg1"/>
              </a:solidFill>
              <a:latin typeface="Haettenschweiler" panose="020B0706040902060204" pitchFamily="34" charset="0"/>
            </a:endParaRPr>
          </a:p>
        </p:txBody>
      </p:sp>
      <p:graphicFrame>
        <p:nvGraphicFramePr>
          <p:cNvPr id="2" name="表格 1"/>
          <p:cNvGraphicFramePr/>
          <p:nvPr/>
        </p:nvGraphicFramePr>
        <p:xfrm>
          <a:off x="5403215" y="44450"/>
          <a:ext cx="6339840" cy="6584950"/>
        </p:xfrm>
        <a:graphic>
          <a:graphicData uri="http://schemas.openxmlformats.org/drawingml/2006/table">
            <a:tbl>
              <a:tblPr firstRow="1" bandRow="1">
                <a:tableStyleId>{5940675A-B579-460E-94D1-54222C63F5DA}</a:tableStyleId>
              </a:tblPr>
              <a:tblGrid>
                <a:gridCol w="973455"/>
                <a:gridCol w="1153160"/>
                <a:gridCol w="948690"/>
                <a:gridCol w="3264535"/>
              </a:tblGrid>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数据元素</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字段名</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类型</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说明</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ID</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i</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d</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I</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nt(16)</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I</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d唯一标识用户</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用户帐号</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Userid</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32</a:t>
                      </a:r>
                      <a:r>
                        <a:rPr lang="en-US" sz="1000" b="0">
                          <a:solidFill>
                            <a:srgbClr val="4F4F4F"/>
                          </a:solidFill>
                          <a:latin typeface="Arial" panose="020B0604020202020204" pitchFamily="34" charset="0"/>
                          <a:cs typeface="Arial" panose="020B0604020202020204" pitchFamily="34" charset="0"/>
                        </a:rPr>
                        <a:t>)</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用户登录帐号，长度为6～32位</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用户密码</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a:t>
                      </a:r>
                      <a:r>
                        <a:rPr lang="en-US" sz="1000" b="0">
                          <a:solidFill>
                            <a:srgbClr val="4F4F4F"/>
                          </a:solidFill>
                          <a:latin typeface="Arial" panose="020B0604020202020204" pitchFamily="34" charset="0"/>
                          <a:cs typeface="Arial" panose="020B0604020202020204" pitchFamily="34" charset="0"/>
                        </a:rPr>
                        <a:t>p</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assword</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32</a:t>
                      </a:r>
                      <a:r>
                        <a:rPr lang="en-US" sz="1000" b="0">
                          <a:solidFill>
                            <a:srgbClr val="4F4F4F"/>
                          </a:solidFill>
                          <a:latin typeface="Arial" panose="020B0604020202020204" pitchFamily="34" charset="0"/>
                          <a:cs typeface="Arial" panose="020B0604020202020204" pitchFamily="34" charset="0"/>
                        </a:rPr>
                        <a:t>)</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用户登录密码，长度为6～32位</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用户手机号</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Userphone</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 (</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16</a:t>
                      </a:r>
                      <a:r>
                        <a:rPr lang="en-US" sz="1000" b="0">
                          <a:solidFill>
                            <a:srgbClr val="4F4F4F"/>
                          </a:solidFill>
                          <a:latin typeface="Arial" panose="020B0604020202020204" pitchFamily="34" charset="0"/>
                          <a:cs typeface="Arial" panose="020B0604020202020204" pitchFamily="34" charset="0"/>
                        </a:rPr>
                        <a:t>)</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用户注册手机号 </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40767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用户邮箱</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Useremail</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 (64)</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用户邮箱地址，长度为6～64位</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用户qq</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Userqqid</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 </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(16)</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用户qq号码，长度为5～16位</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40767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用户微信</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Userwechatid</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 (32)</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用户微信号码，长度为6～32位</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40767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用户昵称</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Usernickname</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 (16)</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用户的昵称，不能为特殊符号</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408305">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用户帐号状态</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Userstatus</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 (32)</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用户帐号当前的状态，包括 正常，屏蔽，会员，注销</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用户性别</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Usersex</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 (3)</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用户性别，包括 男，女，其他</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用户生日</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Userbirthday</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Date()</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用户生日</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40767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用户个性签名</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Usersignature</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Varchar</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 (64)</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用户的个性签名，长度取值为1～64位</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用户头像</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U</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serphoto</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Varchar(64)</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用户头像的存储路径</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28956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用户帐号创建日期</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U</a:t>
                      </a:r>
                      <a:r>
                        <a:rPr lang="en-US" sz="1000" b="0">
                          <a:solidFill>
                            <a:srgbClr val="4F4F4F"/>
                          </a:solidFill>
                          <a:latin typeface="Arial" panose="020B0604020202020204" pitchFamily="34" charset="0"/>
                          <a:cs typeface="Arial" panose="020B0604020202020204" pitchFamily="34" charset="0"/>
                        </a:rPr>
                        <a:t>sercreatedate</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Date()</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用户帐号创建日期</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408305">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用户粉丝数目</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U</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serfollowernum</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I</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nt（16）</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用户的粉丝数量</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40767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用户关注数目</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U</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serfollownum</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I</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nt（16）</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关注别人的数量</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42672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用户渔获数目</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U</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serfisheryharvestnum</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I</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nt（16）</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渔获发布的数量</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r h="407670">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条目备注</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C</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omment</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Arial" panose="020B0604020202020204" pitchFamily="34" charset="0"/>
                          <a:cs typeface="Arial" panose="020B0604020202020204" pitchFamily="34" charset="0"/>
                        </a:rPr>
                        <a:t>V</a:t>
                      </a: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archar（64）</a:t>
                      </a:r>
                      <a:endParaRPr lang="en-US" altLang="en-US" sz="10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4F4F4F"/>
                          </a:solidFill>
                          <a:latin typeface="宋体" panose="02010600030101010101" pitchFamily="2" charset="-122"/>
                          <a:ea typeface="宋体" panose="02010600030101010101" pitchFamily="2" charset="-122"/>
                          <a:cs typeface="宋体" panose="02010600030101010101" pitchFamily="2" charset="-122"/>
                        </a:rPr>
                        <a:t>备注</a:t>
                      </a:r>
                      <a:endParaRPr lang="en-US" altLang="en-US" sz="10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vert="horz" anchor="t">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2"/>
          <p:cNvSpPr/>
          <p:nvPr/>
        </p:nvSpPr>
        <p:spPr>
          <a:xfrm rot="-5400000">
            <a:off x="3600450" y="-1733550"/>
            <a:ext cx="6858000" cy="10325100"/>
          </a:xfrm>
          <a:custGeom>
            <a:avLst/>
            <a:gdLst/>
            <a:ahLst/>
            <a:cxnLst>
              <a:cxn ang="0">
                <a:pos x="6857993" y="5287552"/>
              </a:cxn>
              <a:cxn ang="0">
                <a:pos x="6857992" y="5617620"/>
              </a:cxn>
              <a:cxn ang="0">
                <a:pos x="0" y="5617619"/>
              </a:cxn>
              <a:cxn ang="0">
                <a:pos x="0" y="1043021"/>
              </a:cxn>
              <a:cxn ang="0">
                <a:pos x="0" y="1042445"/>
              </a:cxn>
              <a:cxn ang="0">
                <a:pos x="1897" y="1042445"/>
              </a:cxn>
              <a:cxn ang="0">
                <a:pos x="3429056" y="0"/>
              </a:cxn>
              <a:cxn ang="0">
                <a:pos x="5405471" y="1042445"/>
              </a:cxn>
              <a:cxn ang="0">
                <a:pos x="5409143" y="1042445"/>
              </a:cxn>
              <a:cxn ang="0">
                <a:pos x="6857993" y="5287552"/>
              </a:cxn>
            </a:cxnLst>
            <a:rect l="0" t="0" r="0" b="0"/>
            <a:pathLst>
              <a:path w="6858001" h="11263086">
                <a:moveTo>
                  <a:pt x="6858001" y="10601314"/>
                </a:moveTo>
                <a:lnTo>
                  <a:pt x="6858000" y="11263086"/>
                </a:lnTo>
                <a:lnTo>
                  <a:pt x="0" y="11263085"/>
                </a:lnTo>
                <a:lnTo>
                  <a:pt x="0" y="2091212"/>
                </a:lnTo>
                <a:lnTo>
                  <a:pt x="0" y="2090056"/>
                </a:lnTo>
                <a:lnTo>
                  <a:pt x="1897" y="2090056"/>
                </a:lnTo>
                <a:lnTo>
                  <a:pt x="3429064" y="0"/>
                </a:lnTo>
                <a:lnTo>
                  <a:pt x="5405479" y="2090056"/>
                </a:lnTo>
                <a:lnTo>
                  <a:pt x="5409151" y="2090056"/>
                </a:lnTo>
                <a:lnTo>
                  <a:pt x="6858001" y="10601314"/>
                </a:lnTo>
                <a:close/>
              </a:path>
            </a:pathLst>
          </a:custGeom>
          <a:solidFill>
            <a:schemeClr val="tx1">
              <a:alpha val="25882"/>
            </a:schemeClr>
          </a:solidFill>
          <a:ln w="9525">
            <a:noFill/>
          </a:ln>
        </p:spPr>
        <p:txBody>
          <a:bodyPr/>
          <a:lstStyle/>
          <a:p>
            <a:endParaRPr lang="zh-CN" altLang="en-US"/>
          </a:p>
        </p:txBody>
      </p:sp>
      <p:sp>
        <p:nvSpPr>
          <p:cNvPr id="15364" name="流程图: 过程 4"/>
          <p:cNvSpPr/>
          <p:nvPr/>
        </p:nvSpPr>
        <p:spPr>
          <a:xfrm>
            <a:off x="7946708" y="3873183"/>
            <a:ext cx="3194050"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6" name="文本框 6"/>
          <p:cNvSpPr txBox="1"/>
          <p:nvPr/>
        </p:nvSpPr>
        <p:spPr>
          <a:xfrm>
            <a:off x="3618865" y="1979295"/>
            <a:ext cx="1258570" cy="98361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09</a:t>
            </a:r>
            <a:endParaRPr lang="zh-CN" altLang="en-US" sz="5800" dirty="0">
              <a:solidFill>
                <a:schemeClr val="bg1"/>
              </a:solidFill>
              <a:latin typeface="Baiduan Number" pitchFamily="34" charset="0"/>
            </a:endParaRPr>
          </a:p>
        </p:txBody>
      </p:sp>
      <p:sp>
        <p:nvSpPr>
          <p:cNvPr id="15370" name="文本框 10"/>
          <p:cNvSpPr txBox="1"/>
          <p:nvPr/>
        </p:nvSpPr>
        <p:spPr>
          <a:xfrm>
            <a:off x="6835140" y="3594100"/>
            <a:ext cx="1258570" cy="98361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12</a:t>
            </a:r>
            <a:endParaRPr lang="en-US" altLang="zh-CN" sz="5800" dirty="0">
              <a:solidFill>
                <a:schemeClr val="bg1"/>
              </a:solidFill>
              <a:latin typeface="Baiduan Number" pitchFamily="34" charset="0"/>
            </a:endParaRPr>
          </a:p>
        </p:txBody>
      </p:sp>
      <p:sp>
        <p:nvSpPr>
          <p:cNvPr id="15371" name="文本框 11"/>
          <p:cNvSpPr txBox="1"/>
          <p:nvPr/>
        </p:nvSpPr>
        <p:spPr>
          <a:xfrm>
            <a:off x="3546793" y="3592195"/>
            <a:ext cx="1258570" cy="98361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11</a:t>
            </a:r>
            <a:endParaRPr lang="en-US" altLang="zh-CN" sz="5800" dirty="0">
              <a:solidFill>
                <a:schemeClr val="bg1"/>
              </a:solidFill>
              <a:latin typeface="Baiduan Number" pitchFamily="34" charset="0"/>
            </a:endParaRPr>
          </a:p>
        </p:txBody>
      </p:sp>
      <p:sp>
        <p:nvSpPr>
          <p:cNvPr id="15373" name="文本框 13"/>
          <p:cNvSpPr txBox="1"/>
          <p:nvPr/>
        </p:nvSpPr>
        <p:spPr>
          <a:xfrm>
            <a:off x="4805680" y="3962083"/>
            <a:ext cx="1198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solidFill>
                  <a:schemeClr val="bg1"/>
                </a:solidFill>
                <a:latin typeface="方正兰亭黑简体" panose="02000000000000000000" pitchFamily="2" charset="-122"/>
              </a:rPr>
              <a:t>参考文献</a:t>
            </a:r>
            <a:endParaRPr lang="zh-CN" altLang="en-US" sz="2000" dirty="0">
              <a:solidFill>
                <a:schemeClr val="bg1"/>
              </a:solidFill>
              <a:latin typeface="方正兰亭黑简体" panose="02000000000000000000" pitchFamily="2" charset="-122"/>
            </a:endParaRPr>
          </a:p>
        </p:txBody>
      </p:sp>
      <p:sp>
        <p:nvSpPr>
          <p:cNvPr id="15377" name="任意多边形 17"/>
          <p:cNvSpPr/>
          <p:nvPr/>
        </p:nvSpPr>
        <p:spPr>
          <a:xfrm>
            <a:off x="4719638" y="-55562"/>
            <a:ext cx="8632825" cy="1152525"/>
          </a:xfrm>
          <a:custGeom>
            <a:avLst/>
            <a:gdLst/>
            <a:ahLst/>
            <a:cxnLst>
              <a:cxn ang="0">
                <a:pos x="8571" y="0"/>
              </a:cxn>
              <a:cxn ang="0">
                <a:pos x="4461174" y="0"/>
              </a:cxn>
              <a:cxn ang="0">
                <a:pos x="8626429" y="1154740"/>
              </a:cxn>
              <a:cxn ang="0">
                <a:pos x="0" y="43402"/>
              </a:cxn>
              <a:cxn ang="0">
                <a:pos x="8571" y="0"/>
              </a:cxn>
            </a:cxnLst>
            <a:rect l="0" t="0" r="0" b="0"/>
            <a:pathLst>
              <a:path w="8633739" h="1152210">
                <a:moveTo>
                  <a:pt x="8579" y="0"/>
                </a:moveTo>
                <a:lnTo>
                  <a:pt x="4464954" y="0"/>
                </a:lnTo>
                <a:lnTo>
                  <a:pt x="8633739" y="1152210"/>
                </a:lnTo>
                <a:lnTo>
                  <a:pt x="0" y="43306"/>
                </a:lnTo>
                <a:lnTo>
                  <a:pt x="8579" y="0"/>
                </a:lnTo>
                <a:close/>
              </a:path>
            </a:pathLst>
          </a:custGeom>
          <a:solidFill>
            <a:srgbClr val="3A7630">
              <a:alpha val="39999"/>
            </a:srgbClr>
          </a:solidFill>
          <a:ln w="9525">
            <a:noFill/>
          </a:ln>
        </p:spPr>
        <p:txBody>
          <a:bodyPr/>
          <a:lstStyle/>
          <a:p>
            <a:endParaRPr lang="zh-CN" altLang="en-US"/>
          </a:p>
        </p:txBody>
      </p:sp>
      <p:sp>
        <p:nvSpPr>
          <p:cNvPr id="15378" name="流程图: 过程 20"/>
          <p:cNvSpPr/>
          <p:nvPr/>
        </p:nvSpPr>
        <p:spPr>
          <a:xfrm>
            <a:off x="7947025" y="2274888"/>
            <a:ext cx="32416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79" name="文本框 21"/>
          <p:cNvSpPr txBox="1"/>
          <p:nvPr/>
        </p:nvSpPr>
        <p:spPr>
          <a:xfrm>
            <a:off x="6834823" y="1981200"/>
            <a:ext cx="1258570" cy="98361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10</a:t>
            </a:r>
            <a:endParaRPr lang="en-US" altLang="zh-CN" sz="5800" dirty="0">
              <a:solidFill>
                <a:schemeClr val="bg1"/>
              </a:solidFill>
              <a:latin typeface="Baiduan Number" pitchFamily="34" charset="0"/>
            </a:endParaRPr>
          </a:p>
        </p:txBody>
      </p:sp>
      <p:sp>
        <p:nvSpPr>
          <p:cNvPr id="15380" name="文本框 22"/>
          <p:cNvSpPr txBox="1"/>
          <p:nvPr/>
        </p:nvSpPr>
        <p:spPr>
          <a:xfrm>
            <a:off x="4719638" y="2271078"/>
            <a:ext cx="1198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用户手册</a:t>
            </a:r>
            <a:endParaRPr lang="zh-CN" altLang="en-US" sz="2000" dirty="0" smtClean="0">
              <a:solidFill>
                <a:schemeClr val="bg1"/>
              </a:solidFill>
              <a:latin typeface="方正兰亭黑简体" panose="02000000000000000000" pitchFamily="2" charset="-122"/>
            </a:endParaRPr>
          </a:p>
        </p:txBody>
      </p:sp>
      <p:sp>
        <p:nvSpPr>
          <p:cNvPr id="15381" name="流程图: 过程 23"/>
          <p:cNvSpPr/>
          <p:nvPr/>
        </p:nvSpPr>
        <p:spPr>
          <a:xfrm>
            <a:off x="4740275" y="2274888"/>
            <a:ext cx="19081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2" name="流程图: 过程 24"/>
          <p:cNvSpPr/>
          <p:nvPr/>
        </p:nvSpPr>
        <p:spPr>
          <a:xfrm>
            <a:off x="4767263" y="3928428"/>
            <a:ext cx="1724025" cy="423862"/>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5" name="文本框 27"/>
          <p:cNvSpPr txBox="1"/>
          <p:nvPr/>
        </p:nvSpPr>
        <p:spPr>
          <a:xfrm>
            <a:off x="7996873" y="2271395"/>
            <a:ext cx="1198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内部评审</a:t>
            </a:r>
            <a:endParaRPr lang="zh-CN" altLang="en-US" sz="2000" dirty="0" smtClean="0">
              <a:solidFill>
                <a:schemeClr val="bg1"/>
              </a:solidFill>
              <a:latin typeface="方正兰亭黑简体" panose="02000000000000000000" pitchFamily="2" charset="-122"/>
            </a:endParaRPr>
          </a:p>
        </p:txBody>
      </p:sp>
      <p:sp>
        <p:nvSpPr>
          <p:cNvPr id="15387" name="文本框 29"/>
          <p:cNvSpPr txBox="1"/>
          <p:nvPr/>
        </p:nvSpPr>
        <p:spPr>
          <a:xfrm>
            <a:off x="7946708" y="3886835"/>
            <a:ext cx="1198880" cy="39878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绩效评价</a:t>
            </a:r>
            <a:endParaRPr lang="zh-CN" altLang="en-US" sz="2000" dirty="0" smtClean="0">
              <a:solidFill>
                <a:schemeClr val="bg1"/>
              </a:solidFill>
              <a:latin typeface="方正兰亭黑简体" panose="02000000000000000000" pitchFamily="2" charset="-122"/>
            </a:endParaRPr>
          </a:p>
        </p:txBody>
      </p:sp>
      <p:sp>
        <p:nvSpPr>
          <p:cNvPr id="15388" name="任意多边形 40"/>
          <p:cNvSpPr/>
          <p:nvPr/>
        </p:nvSpPr>
        <p:spPr>
          <a:xfrm>
            <a:off x="-14287" y="1911350"/>
            <a:ext cx="3244850" cy="2449513"/>
          </a:xfrm>
          <a:custGeom>
            <a:avLst/>
            <a:gdLst/>
            <a:ahLst/>
            <a:cxnLst>
              <a:cxn ang="0">
                <a:pos x="1073080" y="1906124"/>
              </a:cxn>
              <a:cxn ang="0">
                <a:pos x="945578" y="1825028"/>
              </a:cxn>
              <a:cxn ang="0">
                <a:pos x="924619" y="1955849"/>
              </a:cxn>
              <a:cxn ang="0">
                <a:pos x="908764" y="1919640"/>
              </a:cxn>
              <a:cxn ang="0">
                <a:pos x="821115" y="1875815"/>
              </a:cxn>
              <a:cxn ang="0">
                <a:pos x="778314" y="1865371"/>
              </a:cxn>
              <a:cxn ang="0">
                <a:pos x="823982" y="1888102"/>
              </a:cxn>
              <a:cxn ang="0">
                <a:pos x="845689" y="1933975"/>
              </a:cxn>
              <a:cxn ang="0">
                <a:pos x="945168" y="1977390"/>
              </a:cxn>
              <a:cxn ang="0">
                <a:pos x="1098883" y="1973704"/>
              </a:cxn>
              <a:cxn ang="0">
                <a:pos x="1214507" y="1888102"/>
              </a:cxn>
              <a:cxn ang="0">
                <a:pos x="1236214" y="1933975"/>
              </a:cxn>
              <a:cxn ang="0">
                <a:pos x="1335693" y="1977390"/>
              </a:cxn>
              <a:cxn ang="0">
                <a:pos x="1474254" y="1982714"/>
              </a:cxn>
              <a:cxn ang="0">
                <a:pos x="1490227" y="1895884"/>
              </a:cxn>
              <a:cxn ang="0">
                <a:pos x="1522993" y="1857794"/>
              </a:cxn>
              <a:cxn ang="0">
                <a:pos x="1538762" y="1898547"/>
              </a:cxn>
              <a:cxn ang="0">
                <a:pos x="1435753" y="1877044"/>
              </a:cxn>
              <a:cxn ang="0">
                <a:pos x="1475073" y="1966741"/>
              </a:cxn>
              <a:cxn ang="0">
                <a:pos x="1442716" y="1959573"/>
              </a:cxn>
              <a:cxn ang="0">
                <a:pos x="1381975" y="1960802"/>
              </a:cxn>
              <a:cxn ang="0">
                <a:pos x="1457337" y="1832810"/>
              </a:cxn>
              <a:cxn ang="0">
                <a:pos x="1445869" y="1781613"/>
              </a:cxn>
              <a:cxn ang="0">
                <a:pos x="1333645" y="1830352"/>
              </a:cxn>
              <a:cxn ang="0">
                <a:pos x="1297241" y="1969403"/>
              </a:cxn>
              <a:cxn ang="0">
                <a:pos x="1311371" y="1878273"/>
              </a:cxn>
              <a:cxn ang="0">
                <a:pos x="1197714" y="1854927"/>
              </a:cxn>
              <a:cxn ang="0">
                <a:pos x="1153070" y="1900799"/>
              </a:cxn>
              <a:cxn ang="0">
                <a:pos x="1066526" y="1915954"/>
              </a:cxn>
              <a:cxn ang="0">
                <a:pos x="1143526" y="1856565"/>
              </a:cxn>
              <a:cxn ang="0">
                <a:pos x="1001894" y="1952457"/>
              </a:cxn>
              <a:cxn ang="0">
                <a:pos x="1064764" y="1834858"/>
              </a:cxn>
              <a:cxn ang="0">
                <a:pos x="1055754" y="1787347"/>
              </a:cxn>
              <a:cxn ang="0">
                <a:pos x="505971" y="1719358"/>
              </a:cxn>
              <a:cxn ang="0">
                <a:pos x="505971" y="1983533"/>
              </a:cxn>
              <a:cxn ang="0">
                <a:pos x="633501" y="1981076"/>
              </a:cxn>
              <a:cxn ang="0">
                <a:pos x="699033" y="1861890"/>
              </a:cxn>
              <a:cxn ang="0">
                <a:pos x="698214" y="1871310"/>
              </a:cxn>
              <a:cxn ang="0">
                <a:pos x="642102" y="1975137"/>
              </a:cxn>
              <a:cxn ang="0">
                <a:pos x="666676" y="1874791"/>
              </a:cxn>
              <a:cxn ang="0">
                <a:pos x="710501" y="1846735"/>
              </a:cxn>
              <a:cxn ang="0">
                <a:pos x="589406" y="1939295"/>
              </a:cxn>
              <a:cxn ang="0">
                <a:pos x="462556" y="1935204"/>
              </a:cxn>
              <a:cxn ang="0">
                <a:pos x="639082" y="1718948"/>
              </a:cxn>
              <a:cxn ang="0">
                <a:pos x="566178" y="1775879"/>
              </a:cxn>
              <a:cxn ang="0">
                <a:pos x="556758" y="1759905"/>
              </a:cxn>
              <a:cxn ang="0">
                <a:pos x="657309" y="1814379"/>
              </a:cxn>
              <a:cxn ang="0">
                <a:pos x="797903" y="1368337"/>
              </a:cxn>
              <a:cxn ang="0">
                <a:pos x="1388377" y="1264095"/>
              </a:cxn>
              <a:cxn ang="0">
                <a:pos x="797903" y="1161911"/>
              </a:cxn>
              <a:cxn ang="0">
                <a:pos x="396025" y="1587793"/>
              </a:cxn>
              <a:cxn ang="0">
                <a:pos x="851396" y="958228"/>
              </a:cxn>
              <a:cxn ang="0">
                <a:pos x="1098284" y="1153681"/>
              </a:cxn>
              <a:cxn ang="0">
                <a:pos x="1238187" y="1329246"/>
              </a:cxn>
              <a:cxn ang="0">
                <a:pos x="1264933" y="1490409"/>
              </a:cxn>
              <a:cxn ang="0">
                <a:pos x="1659268" y="1459548"/>
              </a:cxn>
              <a:cxn ang="0">
                <a:pos x="1527595" y="1214718"/>
              </a:cxn>
              <a:cxn ang="0">
                <a:pos x="3244851" y="1895955"/>
              </a:cxn>
            </a:cxnLst>
            <a:rect l="0" t="0" r="0" b="0"/>
            <a:pathLst>
              <a:path w="3244851" h="2449513">
                <a:moveTo>
                  <a:pt x="1123508" y="1855388"/>
                </a:moveTo>
                <a:cubicBezTo>
                  <a:pt x="1125044" y="1855695"/>
                  <a:pt x="1126188" y="1856429"/>
                  <a:pt x="1126939" y="1857589"/>
                </a:cubicBezTo>
                <a:cubicBezTo>
                  <a:pt x="1128440" y="1859910"/>
                  <a:pt x="1129055" y="1862572"/>
                  <a:pt x="1128782" y="1865576"/>
                </a:cubicBezTo>
                <a:cubicBezTo>
                  <a:pt x="1128509" y="1869125"/>
                  <a:pt x="1127553" y="1873494"/>
                  <a:pt x="1125915" y="1878682"/>
                </a:cubicBezTo>
                <a:cubicBezTo>
                  <a:pt x="1123730" y="1883870"/>
                  <a:pt x="1121136" y="1888512"/>
                  <a:pt x="1118133" y="1892608"/>
                </a:cubicBezTo>
                <a:cubicBezTo>
                  <a:pt x="1115402" y="1896157"/>
                  <a:pt x="1111921" y="1899298"/>
                  <a:pt x="1107689" y="1902028"/>
                </a:cubicBezTo>
                <a:cubicBezTo>
                  <a:pt x="1103457" y="1904759"/>
                  <a:pt x="1098610" y="1906124"/>
                  <a:pt x="1093149" y="1906124"/>
                </a:cubicBezTo>
                <a:lnTo>
                  <a:pt x="1073080" y="1906124"/>
                </a:lnTo>
                <a:lnTo>
                  <a:pt x="1089463" y="1878682"/>
                </a:lnTo>
                <a:cubicBezTo>
                  <a:pt x="1092739" y="1872948"/>
                  <a:pt x="1096084" y="1868511"/>
                  <a:pt x="1099497" y="1865371"/>
                </a:cubicBezTo>
                <a:cubicBezTo>
                  <a:pt x="1102910" y="1862231"/>
                  <a:pt x="1105982" y="1859978"/>
                  <a:pt x="1108713" y="1858613"/>
                </a:cubicBezTo>
                <a:cubicBezTo>
                  <a:pt x="1111716" y="1856975"/>
                  <a:pt x="1114720" y="1856019"/>
                  <a:pt x="1117723" y="1855746"/>
                </a:cubicBezTo>
                <a:cubicBezTo>
                  <a:pt x="1120044" y="1855200"/>
                  <a:pt x="1121973" y="1855080"/>
                  <a:pt x="1123508" y="1855388"/>
                </a:cubicBezTo>
                <a:close/>
                <a:moveTo>
                  <a:pt x="1003328" y="1778746"/>
                </a:moveTo>
                <a:lnTo>
                  <a:pt x="977525" y="1825028"/>
                </a:lnTo>
                <a:lnTo>
                  <a:pt x="945578" y="1825028"/>
                </a:lnTo>
                <a:cubicBezTo>
                  <a:pt x="945032" y="1825028"/>
                  <a:pt x="944622" y="1825301"/>
                  <a:pt x="944349" y="1825847"/>
                </a:cubicBezTo>
                <a:cubicBezTo>
                  <a:pt x="943530" y="1826666"/>
                  <a:pt x="943121" y="1828168"/>
                  <a:pt x="943121" y="1830352"/>
                </a:cubicBezTo>
                <a:cubicBezTo>
                  <a:pt x="943121" y="1831172"/>
                  <a:pt x="943257" y="1831991"/>
                  <a:pt x="943530" y="1832810"/>
                </a:cubicBezTo>
                <a:cubicBezTo>
                  <a:pt x="944076" y="1834175"/>
                  <a:pt x="944759" y="1834858"/>
                  <a:pt x="945578" y="1834858"/>
                </a:cubicBezTo>
                <a:lnTo>
                  <a:pt x="972200" y="1834858"/>
                </a:lnTo>
                <a:lnTo>
                  <a:pt x="923461" y="1922916"/>
                </a:lnTo>
                <a:cubicBezTo>
                  <a:pt x="919638" y="1932473"/>
                  <a:pt x="918614" y="1940596"/>
                  <a:pt x="920389" y="1947286"/>
                </a:cubicBezTo>
                <a:lnTo>
                  <a:pt x="924619" y="1955849"/>
                </a:lnTo>
                <a:lnTo>
                  <a:pt x="919413" y="1961826"/>
                </a:lnTo>
                <a:cubicBezTo>
                  <a:pt x="915863" y="1964830"/>
                  <a:pt x="911631" y="1967355"/>
                  <a:pt x="906716" y="1969403"/>
                </a:cubicBezTo>
                <a:cubicBezTo>
                  <a:pt x="901801" y="1971451"/>
                  <a:pt x="896613" y="1971792"/>
                  <a:pt x="891152" y="1970427"/>
                </a:cubicBezTo>
                <a:cubicBezTo>
                  <a:pt x="889241" y="1969062"/>
                  <a:pt x="887876" y="1967287"/>
                  <a:pt x="887056" y="1965103"/>
                </a:cubicBezTo>
                <a:cubicBezTo>
                  <a:pt x="886510" y="1963191"/>
                  <a:pt x="886442" y="1960802"/>
                  <a:pt x="886852" y="1957935"/>
                </a:cubicBezTo>
                <a:cubicBezTo>
                  <a:pt x="887261" y="1955068"/>
                  <a:pt x="889104" y="1951450"/>
                  <a:pt x="892381" y="1947081"/>
                </a:cubicBezTo>
                <a:cubicBezTo>
                  <a:pt x="894838" y="1943805"/>
                  <a:pt x="897501" y="1939572"/>
                  <a:pt x="900368" y="1934384"/>
                </a:cubicBezTo>
                <a:cubicBezTo>
                  <a:pt x="903235" y="1929196"/>
                  <a:pt x="906033" y="1924282"/>
                  <a:pt x="908764" y="1919640"/>
                </a:cubicBezTo>
                <a:cubicBezTo>
                  <a:pt x="911767" y="1914179"/>
                  <a:pt x="914771" y="1908445"/>
                  <a:pt x="917775" y="1902438"/>
                </a:cubicBezTo>
                <a:cubicBezTo>
                  <a:pt x="921597" y="1893154"/>
                  <a:pt x="922621" y="1885099"/>
                  <a:pt x="920846" y="1878273"/>
                </a:cubicBezTo>
                <a:cubicBezTo>
                  <a:pt x="919071" y="1871446"/>
                  <a:pt x="916273" y="1865712"/>
                  <a:pt x="912450" y="1861071"/>
                </a:cubicBezTo>
                <a:cubicBezTo>
                  <a:pt x="908081" y="1855883"/>
                  <a:pt x="902620" y="1851514"/>
                  <a:pt x="896067" y="1847964"/>
                </a:cubicBezTo>
                <a:cubicBezTo>
                  <a:pt x="889787" y="1844141"/>
                  <a:pt x="883780" y="1842367"/>
                  <a:pt x="878046" y="1842640"/>
                </a:cubicBezTo>
                <a:cubicBezTo>
                  <a:pt x="872312" y="1842913"/>
                  <a:pt x="867124" y="1843868"/>
                  <a:pt x="862482" y="1845507"/>
                </a:cubicBezTo>
                <a:cubicBezTo>
                  <a:pt x="857021" y="1847418"/>
                  <a:pt x="851833" y="1850285"/>
                  <a:pt x="846918" y="1854108"/>
                </a:cubicBezTo>
                <a:lnTo>
                  <a:pt x="821115" y="1875815"/>
                </a:lnTo>
                <a:cubicBezTo>
                  <a:pt x="819750" y="1871173"/>
                  <a:pt x="817770" y="1867078"/>
                  <a:pt x="815176" y="1863528"/>
                </a:cubicBezTo>
                <a:cubicBezTo>
                  <a:pt x="812582" y="1859978"/>
                  <a:pt x="809920" y="1857111"/>
                  <a:pt x="807189" y="1854927"/>
                </a:cubicBezTo>
                <a:cubicBezTo>
                  <a:pt x="804186" y="1852196"/>
                  <a:pt x="800772" y="1849875"/>
                  <a:pt x="796950" y="1847964"/>
                </a:cubicBezTo>
                <a:cubicBezTo>
                  <a:pt x="789577" y="1845234"/>
                  <a:pt x="784116" y="1844005"/>
                  <a:pt x="780567" y="1844278"/>
                </a:cubicBezTo>
                <a:cubicBezTo>
                  <a:pt x="777017" y="1844551"/>
                  <a:pt x="774696" y="1845438"/>
                  <a:pt x="773604" y="1846940"/>
                </a:cubicBezTo>
                <a:cubicBezTo>
                  <a:pt x="772512" y="1848442"/>
                  <a:pt x="772444" y="1850149"/>
                  <a:pt x="773399" y="1852060"/>
                </a:cubicBezTo>
                <a:cubicBezTo>
                  <a:pt x="774355" y="1853971"/>
                  <a:pt x="775515" y="1855200"/>
                  <a:pt x="776881" y="1855746"/>
                </a:cubicBezTo>
                <a:cubicBezTo>
                  <a:pt x="779065" y="1857384"/>
                  <a:pt x="779543" y="1860593"/>
                  <a:pt x="778314" y="1865371"/>
                </a:cubicBezTo>
                <a:cubicBezTo>
                  <a:pt x="777085" y="1870149"/>
                  <a:pt x="775379" y="1875269"/>
                  <a:pt x="773194" y="1880730"/>
                </a:cubicBezTo>
                <a:cubicBezTo>
                  <a:pt x="770191" y="1887010"/>
                  <a:pt x="766641" y="1893700"/>
                  <a:pt x="762546" y="1900799"/>
                </a:cubicBezTo>
                <a:lnTo>
                  <a:pt x="717083" y="1981895"/>
                </a:lnTo>
                <a:lnTo>
                  <a:pt x="775242" y="1981895"/>
                </a:lnTo>
                <a:lnTo>
                  <a:pt x="818657" y="1902438"/>
                </a:lnTo>
                <a:cubicBezTo>
                  <a:pt x="820569" y="1898069"/>
                  <a:pt x="821797" y="1893700"/>
                  <a:pt x="822344" y="1889331"/>
                </a:cubicBezTo>
                <a:cubicBezTo>
                  <a:pt x="822616" y="1889331"/>
                  <a:pt x="823026" y="1889058"/>
                  <a:pt x="823572" y="1888512"/>
                </a:cubicBezTo>
                <a:lnTo>
                  <a:pt x="823982" y="1888102"/>
                </a:lnTo>
                <a:cubicBezTo>
                  <a:pt x="834904" y="1877180"/>
                  <a:pt x="843983" y="1869330"/>
                  <a:pt x="851218" y="1864552"/>
                </a:cubicBezTo>
                <a:cubicBezTo>
                  <a:pt x="858454" y="1859774"/>
                  <a:pt x="864257" y="1856702"/>
                  <a:pt x="868625" y="1855336"/>
                </a:cubicBezTo>
                <a:cubicBezTo>
                  <a:pt x="873540" y="1853971"/>
                  <a:pt x="877363" y="1854108"/>
                  <a:pt x="880094" y="1855746"/>
                </a:cubicBezTo>
                <a:cubicBezTo>
                  <a:pt x="883097" y="1857930"/>
                  <a:pt x="883711" y="1861480"/>
                  <a:pt x="881937" y="1866395"/>
                </a:cubicBezTo>
                <a:cubicBezTo>
                  <a:pt x="880162" y="1871310"/>
                  <a:pt x="877773" y="1876361"/>
                  <a:pt x="874769" y="1881549"/>
                </a:cubicBezTo>
                <a:cubicBezTo>
                  <a:pt x="871219" y="1887556"/>
                  <a:pt x="866714" y="1893973"/>
                  <a:pt x="861253" y="1900799"/>
                </a:cubicBezTo>
                <a:cubicBezTo>
                  <a:pt x="856065" y="1907079"/>
                  <a:pt x="852379" y="1913018"/>
                  <a:pt x="850195" y="1918616"/>
                </a:cubicBezTo>
                <a:cubicBezTo>
                  <a:pt x="848010" y="1924213"/>
                  <a:pt x="846508" y="1929333"/>
                  <a:pt x="845689" y="1933975"/>
                </a:cubicBezTo>
                <a:cubicBezTo>
                  <a:pt x="844597" y="1939163"/>
                  <a:pt x="844324" y="1944078"/>
                  <a:pt x="844870" y="1948720"/>
                </a:cubicBezTo>
                <a:cubicBezTo>
                  <a:pt x="845416" y="1955000"/>
                  <a:pt x="847328" y="1960597"/>
                  <a:pt x="850604" y="1965512"/>
                </a:cubicBezTo>
                <a:cubicBezTo>
                  <a:pt x="853608" y="1969608"/>
                  <a:pt x="858045" y="1973362"/>
                  <a:pt x="863915" y="1976775"/>
                </a:cubicBezTo>
                <a:cubicBezTo>
                  <a:pt x="869786" y="1980189"/>
                  <a:pt x="878319" y="1981895"/>
                  <a:pt x="889514" y="1981895"/>
                </a:cubicBezTo>
                <a:cubicBezTo>
                  <a:pt x="896067" y="1981622"/>
                  <a:pt x="902484" y="1980393"/>
                  <a:pt x="908764" y="1978209"/>
                </a:cubicBezTo>
                <a:cubicBezTo>
                  <a:pt x="914225" y="1976298"/>
                  <a:pt x="919754" y="1973294"/>
                  <a:pt x="925352" y="1969198"/>
                </a:cubicBezTo>
                <a:lnTo>
                  <a:pt x="929687" y="1965005"/>
                </a:lnTo>
                <a:lnTo>
                  <a:pt x="945168" y="1977390"/>
                </a:lnTo>
                <a:cubicBezTo>
                  <a:pt x="952268" y="1980666"/>
                  <a:pt x="958821" y="1982236"/>
                  <a:pt x="964828" y="1982100"/>
                </a:cubicBezTo>
                <a:cubicBezTo>
                  <a:pt x="970835" y="1981963"/>
                  <a:pt x="976023" y="1981213"/>
                  <a:pt x="980392" y="1979847"/>
                </a:cubicBezTo>
                <a:cubicBezTo>
                  <a:pt x="985307" y="1978209"/>
                  <a:pt x="989949" y="1975615"/>
                  <a:pt x="994317" y="1972065"/>
                </a:cubicBezTo>
                <a:lnTo>
                  <a:pt x="1013222" y="1955197"/>
                </a:lnTo>
                <a:lnTo>
                  <a:pt x="1020449" y="1967560"/>
                </a:lnTo>
                <a:cubicBezTo>
                  <a:pt x="1024135" y="1971383"/>
                  <a:pt x="1029119" y="1974523"/>
                  <a:pt x="1035399" y="1976980"/>
                </a:cubicBezTo>
                <a:cubicBezTo>
                  <a:pt x="1041679" y="1979438"/>
                  <a:pt x="1049597" y="1980666"/>
                  <a:pt x="1059154" y="1980666"/>
                </a:cubicBezTo>
                <a:cubicBezTo>
                  <a:pt x="1072807" y="1980120"/>
                  <a:pt x="1086049" y="1977799"/>
                  <a:pt x="1098883" y="1973704"/>
                </a:cubicBezTo>
                <a:cubicBezTo>
                  <a:pt x="1104344" y="1972065"/>
                  <a:pt x="1109941" y="1969881"/>
                  <a:pt x="1115675" y="1967150"/>
                </a:cubicBezTo>
                <a:lnTo>
                  <a:pt x="1115977" y="1966967"/>
                </a:lnTo>
                <a:lnTo>
                  <a:pt x="1107608" y="1981895"/>
                </a:lnTo>
                <a:lnTo>
                  <a:pt x="1165767" y="1981895"/>
                </a:lnTo>
                <a:lnTo>
                  <a:pt x="1209182" y="1902438"/>
                </a:lnTo>
                <a:cubicBezTo>
                  <a:pt x="1211094" y="1898069"/>
                  <a:pt x="1212322" y="1893700"/>
                  <a:pt x="1212868" y="1889331"/>
                </a:cubicBezTo>
                <a:cubicBezTo>
                  <a:pt x="1213142" y="1889331"/>
                  <a:pt x="1213551" y="1889058"/>
                  <a:pt x="1214097" y="1888512"/>
                </a:cubicBezTo>
                <a:lnTo>
                  <a:pt x="1214507" y="1888102"/>
                </a:lnTo>
                <a:cubicBezTo>
                  <a:pt x="1225429" y="1877180"/>
                  <a:pt x="1234508" y="1869330"/>
                  <a:pt x="1241744" y="1864552"/>
                </a:cubicBezTo>
                <a:cubicBezTo>
                  <a:pt x="1248979" y="1859774"/>
                  <a:pt x="1254782" y="1856702"/>
                  <a:pt x="1259150" y="1855336"/>
                </a:cubicBezTo>
                <a:cubicBezTo>
                  <a:pt x="1264065" y="1853971"/>
                  <a:pt x="1267888" y="1854108"/>
                  <a:pt x="1270618" y="1855746"/>
                </a:cubicBezTo>
                <a:cubicBezTo>
                  <a:pt x="1273622" y="1857930"/>
                  <a:pt x="1274236" y="1861480"/>
                  <a:pt x="1272462" y="1866395"/>
                </a:cubicBezTo>
                <a:cubicBezTo>
                  <a:pt x="1270687" y="1871310"/>
                  <a:pt x="1268298" y="1876361"/>
                  <a:pt x="1265294" y="1881549"/>
                </a:cubicBezTo>
                <a:cubicBezTo>
                  <a:pt x="1261744" y="1887556"/>
                  <a:pt x="1257239" y="1893973"/>
                  <a:pt x="1251778" y="1900799"/>
                </a:cubicBezTo>
                <a:cubicBezTo>
                  <a:pt x="1246590" y="1907079"/>
                  <a:pt x="1242904" y="1913018"/>
                  <a:pt x="1240720" y="1918616"/>
                </a:cubicBezTo>
                <a:cubicBezTo>
                  <a:pt x="1238535" y="1924213"/>
                  <a:pt x="1237033" y="1929333"/>
                  <a:pt x="1236214" y="1933975"/>
                </a:cubicBezTo>
                <a:cubicBezTo>
                  <a:pt x="1235122" y="1939163"/>
                  <a:pt x="1234849" y="1944078"/>
                  <a:pt x="1235395" y="1948720"/>
                </a:cubicBezTo>
                <a:cubicBezTo>
                  <a:pt x="1235941" y="1955000"/>
                  <a:pt x="1237852" y="1960597"/>
                  <a:pt x="1241129" y="1965512"/>
                </a:cubicBezTo>
                <a:cubicBezTo>
                  <a:pt x="1244133" y="1969608"/>
                  <a:pt x="1248570" y="1973362"/>
                  <a:pt x="1254440" y="1976775"/>
                </a:cubicBezTo>
                <a:cubicBezTo>
                  <a:pt x="1260311" y="1980189"/>
                  <a:pt x="1268844" y="1981895"/>
                  <a:pt x="1280039" y="1981895"/>
                </a:cubicBezTo>
                <a:cubicBezTo>
                  <a:pt x="1286592" y="1981622"/>
                  <a:pt x="1293009" y="1980393"/>
                  <a:pt x="1299289" y="1978209"/>
                </a:cubicBezTo>
                <a:cubicBezTo>
                  <a:pt x="1304750" y="1976298"/>
                  <a:pt x="1310279" y="1973294"/>
                  <a:pt x="1315877" y="1969198"/>
                </a:cubicBezTo>
                <a:lnTo>
                  <a:pt x="1320212" y="1965005"/>
                </a:lnTo>
                <a:lnTo>
                  <a:pt x="1335693" y="1977390"/>
                </a:lnTo>
                <a:cubicBezTo>
                  <a:pt x="1342793" y="1980666"/>
                  <a:pt x="1349346" y="1982236"/>
                  <a:pt x="1355353" y="1982100"/>
                </a:cubicBezTo>
                <a:cubicBezTo>
                  <a:pt x="1361360" y="1981963"/>
                  <a:pt x="1366548" y="1981213"/>
                  <a:pt x="1370917" y="1979847"/>
                </a:cubicBezTo>
                <a:cubicBezTo>
                  <a:pt x="1375832" y="1978209"/>
                  <a:pt x="1380474" y="1975615"/>
                  <a:pt x="1384842" y="1972065"/>
                </a:cubicBezTo>
                <a:lnTo>
                  <a:pt x="1406524" y="1952718"/>
                </a:lnTo>
                <a:lnTo>
                  <a:pt x="1413022" y="1963259"/>
                </a:lnTo>
                <a:cubicBezTo>
                  <a:pt x="1417527" y="1967765"/>
                  <a:pt x="1422647" y="1971588"/>
                  <a:pt x="1428381" y="1974728"/>
                </a:cubicBezTo>
                <a:cubicBezTo>
                  <a:pt x="1434115" y="1977868"/>
                  <a:pt x="1438894" y="1979711"/>
                  <a:pt x="1442716" y="1980257"/>
                </a:cubicBezTo>
                <a:cubicBezTo>
                  <a:pt x="1453911" y="1982441"/>
                  <a:pt x="1464424" y="1983260"/>
                  <a:pt x="1474254" y="1982714"/>
                </a:cubicBezTo>
                <a:cubicBezTo>
                  <a:pt x="1482718" y="1982168"/>
                  <a:pt x="1491183" y="1980393"/>
                  <a:pt x="1499647" y="1977390"/>
                </a:cubicBezTo>
                <a:cubicBezTo>
                  <a:pt x="1508112" y="1974386"/>
                  <a:pt x="1514392" y="1968789"/>
                  <a:pt x="1518488" y="1960597"/>
                </a:cubicBezTo>
                <a:cubicBezTo>
                  <a:pt x="1520126" y="1957594"/>
                  <a:pt x="1521082" y="1954181"/>
                  <a:pt x="1521355" y="1950358"/>
                </a:cubicBezTo>
                <a:cubicBezTo>
                  <a:pt x="1521628" y="1947081"/>
                  <a:pt x="1521218" y="1943054"/>
                  <a:pt x="1520126" y="1938275"/>
                </a:cubicBezTo>
                <a:cubicBezTo>
                  <a:pt x="1519034" y="1933497"/>
                  <a:pt x="1516440" y="1927968"/>
                  <a:pt x="1512344" y="1921688"/>
                </a:cubicBezTo>
                <a:cubicBezTo>
                  <a:pt x="1510979" y="1919503"/>
                  <a:pt x="1509067" y="1916978"/>
                  <a:pt x="1506610" y="1914110"/>
                </a:cubicBezTo>
                <a:cubicBezTo>
                  <a:pt x="1504153" y="1911243"/>
                  <a:pt x="1501695" y="1908445"/>
                  <a:pt x="1499237" y="1905714"/>
                </a:cubicBezTo>
                <a:cubicBezTo>
                  <a:pt x="1496234" y="1902711"/>
                  <a:pt x="1493231" y="1899434"/>
                  <a:pt x="1490227" y="1895884"/>
                </a:cubicBezTo>
                <a:cubicBezTo>
                  <a:pt x="1484766" y="1890696"/>
                  <a:pt x="1480943" y="1886328"/>
                  <a:pt x="1478759" y="1882778"/>
                </a:cubicBezTo>
                <a:cubicBezTo>
                  <a:pt x="1476574" y="1879228"/>
                  <a:pt x="1475209" y="1876361"/>
                  <a:pt x="1474663" y="1874177"/>
                </a:cubicBezTo>
                <a:cubicBezTo>
                  <a:pt x="1473844" y="1871719"/>
                  <a:pt x="1474117" y="1869808"/>
                  <a:pt x="1475482" y="1868443"/>
                </a:cubicBezTo>
                <a:cubicBezTo>
                  <a:pt x="1476574" y="1865712"/>
                  <a:pt x="1478349" y="1863255"/>
                  <a:pt x="1480807" y="1861071"/>
                </a:cubicBezTo>
                <a:cubicBezTo>
                  <a:pt x="1482991" y="1859159"/>
                  <a:pt x="1485926" y="1857453"/>
                  <a:pt x="1489612" y="1855951"/>
                </a:cubicBezTo>
                <a:cubicBezTo>
                  <a:pt x="1493299" y="1854449"/>
                  <a:pt x="1498009" y="1853562"/>
                  <a:pt x="1503743" y="1853289"/>
                </a:cubicBezTo>
                <a:cubicBezTo>
                  <a:pt x="1508931" y="1853016"/>
                  <a:pt x="1513027" y="1853357"/>
                  <a:pt x="1516030" y="1854313"/>
                </a:cubicBezTo>
                <a:cubicBezTo>
                  <a:pt x="1519034" y="1855268"/>
                  <a:pt x="1521355" y="1856429"/>
                  <a:pt x="1522993" y="1857794"/>
                </a:cubicBezTo>
                <a:cubicBezTo>
                  <a:pt x="1524904" y="1859159"/>
                  <a:pt x="1526133" y="1860934"/>
                  <a:pt x="1526679" y="1863118"/>
                </a:cubicBezTo>
                <a:cubicBezTo>
                  <a:pt x="1519034" y="1862572"/>
                  <a:pt x="1513846" y="1863118"/>
                  <a:pt x="1511115" y="1864757"/>
                </a:cubicBezTo>
                <a:cubicBezTo>
                  <a:pt x="1508385" y="1866395"/>
                  <a:pt x="1506474" y="1867897"/>
                  <a:pt x="1505381" y="1869262"/>
                </a:cubicBezTo>
                <a:cubicBezTo>
                  <a:pt x="1502378" y="1873904"/>
                  <a:pt x="1501490" y="1879024"/>
                  <a:pt x="1502719" y="1884621"/>
                </a:cubicBezTo>
                <a:cubicBezTo>
                  <a:pt x="1503948" y="1890219"/>
                  <a:pt x="1507293" y="1894656"/>
                  <a:pt x="1512753" y="1897932"/>
                </a:cubicBezTo>
                <a:cubicBezTo>
                  <a:pt x="1515484" y="1899571"/>
                  <a:pt x="1518488" y="1900663"/>
                  <a:pt x="1521764" y="1901209"/>
                </a:cubicBezTo>
                <a:cubicBezTo>
                  <a:pt x="1525041" y="1901755"/>
                  <a:pt x="1528113" y="1901823"/>
                  <a:pt x="1530980" y="1901414"/>
                </a:cubicBezTo>
                <a:cubicBezTo>
                  <a:pt x="1533847" y="1901004"/>
                  <a:pt x="1536441" y="1900048"/>
                  <a:pt x="1538762" y="1898547"/>
                </a:cubicBezTo>
                <a:cubicBezTo>
                  <a:pt x="1541083" y="1897045"/>
                  <a:pt x="1542789" y="1895065"/>
                  <a:pt x="1543881" y="1892608"/>
                </a:cubicBezTo>
                <a:cubicBezTo>
                  <a:pt x="1547704" y="1883051"/>
                  <a:pt x="1548318" y="1874928"/>
                  <a:pt x="1545724" y="1868238"/>
                </a:cubicBezTo>
                <a:cubicBezTo>
                  <a:pt x="1543130" y="1861548"/>
                  <a:pt x="1538557" y="1856156"/>
                  <a:pt x="1532004" y="1852060"/>
                </a:cubicBezTo>
                <a:cubicBezTo>
                  <a:pt x="1525450" y="1847964"/>
                  <a:pt x="1517600" y="1845165"/>
                  <a:pt x="1508453" y="1843664"/>
                </a:cubicBezTo>
                <a:cubicBezTo>
                  <a:pt x="1499306" y="1842162"/>
                  <a:pt x="1490159" y="1841957"/>
                  <a:pt x="1481012" y="1843049"/>
                </a:cubicBezTo>
                <a:cubicBezTo>
                  <a:pt x="1471864" y="1844141"/>
                  <a:pt x="1463536" y="1846462"/>
                  <a:pt x="1456027" y="1850012"/>
                </a:cubicBezTo>
                <a:cubicBezTo>
                  <a:pt x="1448518" y="1853562"/>
                  <a:pt x="1443126" y="1858340"/>
                  <a:pt x="1439849" y="1864347"/>
                </a:cubicBezTo>
                <a:cubicBezTo>
                  <a:pt x="1437392" y="1868170"/>
                  <a:pt x="1436027" y="1872402"/>
                  <a:pt x="1435753" y="1877044"/>
                </a:cubicBezTo>
                <a:cubicBezTo>
                  <a:pt x="1435480" y="1881140"/>
                  <a:pt x="1436163" y="1885918"/>
                  <a:pt x="1437801" y="1891379"/>
                </a:cubicBezTo>
                <a:cubicBezTo>
                  <a:pt x="1439440" y="1896840"/>
                  <a:pt x="1443126" y="1903120"/>
                  <a:pt x="1448860" y="1910220"/>
                </a:cubicBezTo>
                <a:cubicBezTo>
                  <a:pt x="1452683" y="1914861"/>
                  <a:pt x="1456437" y="1919162"/>
                  <a:pt x="1460123" y="1923121"/>
                </a:cubicBezTo>
                <a:cubicBezTo>
                  <a:pt x="1463809" y="1927080"/>
                  <a:pt x="1467564" y="1931381"/>
                  <a:pt x="1471386" y="1936023"/>
                </a:cubicBezTo>
                <a:cubicBezTo>
                  <a:pt x="1473844" y="1939026"/>
                  <a:pt x="1475619" y="1941825"/>
                  <a:pt x="1476711" y="1944419"/>
                </a:cubicBezTo>
                <a:cubicBezTo>
                  <a:pt x="1477803" y="1947013"/>
                  <a:pt x="1478622" y="1949402"/>
                  <a:pt x="1479168" y="1951587"/>
                </a:cubicBezTo>
                <a:cubicBezTo>
                  <a:pt x="1479714" y="1954044"/>
                  <a:pt x="1479714" y="1956365"/>
                  <a:pt x="1479168" y="1958549"/>
                </a:cubicBezTo>
                <a:cubicBezTo>
                  <a:pt x="1478349" y="1961553"/>
                  <a:pt x="1476984" y="1964283"/>
                  <a:pt x="1475073" y="1966741"/>
                </a:cubicBezTo>
                <a:cubicBezTo>
                  <a:pt x="1473161" y="1968925"/>
                  <a:pt x="1470567" y="1970768"/>
                  <a:pt x="1467291" y="1972270"/>
                </a:cubicBezTo>
                <a:cubicBezTo>
                  <a:pt x="1464014" y="1973772"/>
                  <a:pt x="1459509" y="1974250"/>
                  <a:pt x="1453775" y="1973704"/>
                </a:cubicBezTo>
                <a:cubicBezTo>
                  <a:pt x="1448860" y="1973431"/>
                  <a:pt x="1444628" y="1972816"/>
                  <a:pt x="1441078" y="1971861"/>
                </a:cubicBezTo>
                <a:cubicBezTo>
                  <a:pt x="1437528" y="1970905"/>
                  <a:pt x="1434661" y="1969881"/>
                  <a:pt x="1432477" y="1968789"/>
                </a:cubicBezTo>
                <a:cubicBezTo>
                  <a:pt x="1429746" y="1967697"/>
                  <a:pt x="1427562" y="1966468"/>
                  <a:pt x="1425924" y="1965103"/>
                </a:cubicBezTo>
                <a:cubicBezTo>
                  <a:pt x="1429746" y="1965376"/>
                  <a:pt x="1432750" y="1965239"/>
                  <a:pt x="1434934" y="1964693"/>
                </a:cubicBezTo>
                <a:cubicBezTo>
                  <a:pt x="1437119" y="1964147"/>
                  <a:pt x="1438825" y="1963396"/>
                  <a:pt x="1440054" y="1962440"/>
                </a:cubicBezTo>
                <a:cubicBezTo>
                  <a:pt x="1441283" y="1961485"/>
                  <a:pt x="1442170" y="1960529"/>
                  <a:pt x="1442716" y="1959573"/>
                </a:cubicBezTo>
                <a:cubicBezTo>
                  <a:pt x="1443262" y="1958618"/>
                  <a:pt x="1443808" y="1957730"/>
                  <a:pt x="1444354" y="1956911"/>
                </a:cubicBezTo>
                <a:cubicBezTo>
                  <a:pt x="1447358" y="1952269"/>
                  <a:pt x="1447973" y="1947559"/>
                  <a:pt x="1446198" y="1942781"/>
                </a:cubicBezTo>
                <a:cubicBezTo>
                  <a:pt x="1444423" y="1938002"/>
                  <a:pt x="1440805" y="1934111"/>
                  <a:pt x="1435344" y="1931108"/>
                </a:cubicBezTo>
                <a:cubicBezTo>
                  <a:pt x="1429883" y="1927831"/>
                  <a:pt x="1424763" y="1926398"/>
                  <a:pt x="1419985" y="1926807"/>
                </a:cubicBezTo>
                <a:cubicBezTo>
                  <a:pt x="1415206" y="1927217"/>
                  <a:pt x="1411315" y="1929060"/>
                  <a:pt x="1408312" y="1932337"/>
                </a:cubicBezTo>
                <a:lnTo>
                  <a:pt x="1406396" y="1939129"/>
                </a:lnTo>
                <a:lnTo>
                  <a:pt x="1404911" y="1940119"/>
                </a:lnTo>
                <a:cubicBezTo>
                  <a:pt x="1395901" y="1949675"/>
                  <a:pt x="1388256" y="1956570"/>
                  <a:pt x="1381975" y="1960802"/>
                </a:cubicBezTo>
                <a:cubicBezTo>
                  <a:pt x="1375695" y="1965034"/>
                  <a:pt x="1370644" y="1967833"/>
                  <a:pt x="1366821" y="1969198"/>
                </a:cubicBezTo>
                <a:cubicBezTo>
                  <a:pt x="1362179" y="1970564"/>
                  <a:pt x="1358630" y="1970700"/>
                  <a:pt x="1356172" y="1969608"/>
                </a:cubicBezTo>
                <a:cubicBezTo>
                  <a:pt x="1353988" y="1968243"/>
                  <a:pt x="1353442" y="1965103"/>
                  <a:pt x="1354534" y="1960188"/>
                </a:cubicBezTo>
                <a:cubicBezTo>
                  <a:pt x="1355626" y="1955273"/>
                  <a:pt x="1357401" y="1950085"/>
                  <a:pt x="1359858" y="1944624"/>
                </a:cubicBezTo>
                <a:cubicBezTo>
                  <a:pt x="1362589" y="1938344"/>
                  <a:pt x="1366138" y="1931517"/>
                  <a:pt x="1370507" y="1924145"/>
                </a:cubicBezTo>
                <a:lnTo>
                  <a:pt x="1420475" y="1834858"/>
                </a:lnTo>
                <a:lnTo>
                  <a:pt x="1455289" y="1834858"/>
                </a:lnTo>
                <a:cubicBezTo>
                  <a:pt x="1456108" y="1834858"/>
                  <a:pt x="1456791" y="1834175"/>
                  <a:pt x="1457337" y="1832810"/>
                </a:cubicBezTo>
                <a:cubicBezTo>
                  <a:pt x="1457610" y="1831991"/>
                  <a:pt x="1457747" y="1831172"/>
                  <a:pt x="1457747" y="1830352"/>
                </a:cubicBezTo>
                <a:cubicBezTo>
                  <a:pt x="1457747" y="1828987"/>
                  <a:pt x="1457610" y="1828031"/>
                  <a:pt x="1457337" y="1827485"/>
                </a:cubicBezTo>
                <a:cubicBezTo>
                  <a:pt x="1457064" y="1826939"/>
                  <a:pt x="1456791" y="1826393"/>
                  <a:pt x="1456518" y="1825847"/>
                </a:cubicBezTo>
                <a:cubicBezTo>
                  <a:pt x="1455972" y="1825301"/>
                  <a:pt x="1455562" y="1825028"/>
                  <a:pt x="1455289" y="1825028"/>
                </a:cubicBezTo>
                <a:lnTo>
                  <a:pt x="1426209" y="1825028"/>
                </a:lnTo>
                <a:lnTo>
                  <a:pt x="1445460" y="1790624"/>
                </a:lnTo>
                <a:cubicBezTo>
                  <a:pt x="1445732" y="1789531"/>
                  <a:pt x="1446005" y="1788439"/>
                  <a:pt x="1446279" y="1787347"/>
                </a:cubicBezTo>
                <a:cubicBezTo>
                  <a:pt x="1446825" y="1784890"/>
                  <a:pt x="1446688" y="1782978"/>
                  <a:pt x="1445869" y="1781613"/>
                </a:cubicBezTo>
                <a:cubicBezTo>
                  <a:pt x="1445323" y="1780794"/>
                  <a:pt x="1444709" y="1780248"/>
                  <a:pt x="1444026" y="1779975"/>
                </a:cubicBezTo>
                <a:cubicBezTo>
                  <a:pt x="1443343" y="1779702"/>
                  <a:pt x="1442729" y="1779429"/>
                  <a:pt x="1442183" y="1779156"/>
                </a:cubicBezTo>
                <a:cubicBezTo>
                  <a:pt x="1441364" y="1778882"/>
                  <a:pt x="1440818" y="1778746"/>
                  <a:pt x="1440544" y="1778746"/>
                </a:cubicBezTo>
                <a:lnTo>
                  <a:pt x="1393853" y="1778746"/>
                </a:lnTo>
                <a:lnTo>
                  <a:pt x="1368050" y="1825028"/>
                </a:lnTo>
                <a:lnTo>
                  <a:pt x="1336103" y="1825028"/>
                </a:lnTo>
                <a:cubicBezTo>
                  <a:pt x="1335557" y="1825028"/>
                  <a:pt x="1335147" y="1825301"/>
                  <a:pt x="1334874" y="1825847"/>
                </a:cubicBezTo>
                <a:cubicBezTo>
                  <a:pt x="1334055" y="1826666"/>
                  <a:pt x="1333645" y="1828168"/>
                  <a:pt x="1333645" y="1830352"/>
                </a:cubicBezTo>
                <a:cubicBezTo>
                  <a:pt x="1333645" y="1831172"/>
                  <a:pt x="1333782" y="1831991"/>
                  <a:pt x="1334055" y="1832810"/>
                </a:cubicBezTo>
                <a:cubicBezTo>
                  <a:pt x="1334601" y="1834175"/>
                  <a:pt x="1335284" y="1834858"/>
                  <a:pt x="1336103" y="1834858"/>
                </a:cubicBezTo>
                <a:lnTo>
                  <a:pt x="1362725" y="1834858"/>
                </a:lnTo>
                <a:lnTo>
                  <a:pt x="1313986" y="1922916"/>
                </a:lnTo>
                <a:cubicBezTo>
                  <a:pt x="1310163" y="1932473"/>
                  <a:pt x="1309139" y="1940596"/>
                  <a:pt x="1310914" y="1947286"/>
                </a:cubicBezTo>
                <a:lnTo>
                  <a:pt x="1315144" y="1955849"/>
                </a:lnTo>
                <a:lnTo>
                  <a:pt x="1309938" y="1961826"/>
                </a:lnTo>
                <a:cubicBezTo>
                  <a:pt x="1306388" y="1964830"/>
                  <a:pt x="1302156" y="1967355"/>
                  <a:pt x="1297241" y="1969403"/>
                </a:cubicBezTo>
                <a:cubicBezTo>
                  <a:pt x="1292326" y="1971451"/>
                  <a:pt x="1287138" y="1971792"/>
                  <a:pt x="1281677" y="1970427"/>
                </a:cubicBezTo>
                <a:cubicBezTo>
                  <a:pt x="1279766" y="1969062"/>
                  <a:pt x="1278400" y="1967287"/>
                  <a:pt x="1277581" y="1965103"/>
                </a:cubicBezTo>
                <a:cubicBezTo>
                  <a:pt x="1277035" y="1963191"/>
                  <a:pt x="1276967" y="1960802"/>
                  <a:pt x="1277376" y="1957935"/>
                </a:cubicBezTo>
                <a:cubicBezTo>
                  <a:pt x="1277786" y="1955068"/>
                  <a:pt x="1279629" y="1951450"/>
                  <a:pt x="1282906" y="1947081"/>
                </a:cubicBezTo>
                <a:cubicBezTo>
                  <a:pt x="1285363" y="1943805"/>
                  <a:pt x="1288025" y="1939572"/>
                  <a:pt x="1290892" y="1934384"/>
                </a:cubicBezTo>
                <a:cubicBezTo>
                  <a:pt x="1293759" y="1929196"/>
                  <a:pt x="1296558" y="1924282"/>
                  <a:pt x="1299289" y="1919640"/>
                </a:cubicBezTo>
                <a:cubicBezTo>
                  <a:pt x="1302292" y="1914179"/>
                  <a:pt x="1305296" y="1908445"/>
                  <a:pt x="1308299" y="1902438"/>
                </a:cubicBezTo>
                <a:cubicBezTo>
                  <a:pt x="1312122" y="1893154"/>
                  <a:pt x="1313146" y="1885099"/>
                  <a:pt x="1311371" y="1878273"/>
                </a:cubicBezTo>
                <a:cubicBezTo>
                  <a:pt x="1309596" y="1871446"/>
                  <a:pt x="1306798" y="1865712"/>
                  <a:pt x="1302975" y="1861071"/>
                </a:cubicBezTo>
                <a:cubicBezTo>
                  <a:pt x="1298606" y="1855883"/>
                  <a:pt x="1293145" y="1851514"/>
                  <a:pt x="1286592" y="1847964"/>
                </a:cubicBezTo>
                <a:cubicBezTo>
                  <a:pt x="1280312" y="1844141"/>
                  <a:pt x="1274305" y="1842367"/>
                  <a:pt x="1268571" y="1842640"/>
                </a:cubicBezTo>
                <a:cubicBezTo>
                  <a:pt x="1262837" y="1842913"/>
                  <a:pt x="1257649" y="1843868"/>
                  <a:pt x="1253007" y="1845507"/>
                </a:cubicBezTo>
                <a:cubicBezTo>
                  <a:pt x="1247546" y="1847418"/>
                  <a:pt x="1242358" y="1850285"/>
                  <a:pt x="1237443" y="1854108"/>
                </a:cubicBezTo>
                <a:lnTo>
                  <a:pt x="1211640" y="1875815"/>
                </a:lnTo>
                <a:cubicBezTo>
                  <a:pt x="1210274" y="1871173"/>
                  <a:pt x="1208295" y="1867078"/>
                  <a:pt x="1205701" y="1863528"/>
                </a:cubicBezTo>
                <a:cubicBezTo>
                  <a:pt x="1203107" y="1859978"/>
                  <a:pt x="1200445" y="1857111"/>
                  <a:pt x="1197714" y="1854927"/>
                </a:cubicBezTo>
                <a:cubicBezTo>
                  <a:pt x="1194711" y="1852196"/>
                  <a:pt x="1191297" y="1849875"/>
                  <a:pt x="1187475" y="1847964"/>
                </a:cubicBezTo>
                <a:cubicBezTo>
                  <a:pt x="1180102" y="1845234"/>
                  <a:pt x="1174641" y="1844005"/>
                  <a:pt x="1171092" y="1844278"/>
                </a:cubicBezTo>
                <a:cubicBezTo>
                  <a:pt x="1167542" y="1844551"/>
                  <a:pt x="1165221" y="1845438"/>
                  <a:pt x="1164129" y="1846940"/>
                </a:cubicBezTo>
                <a:cubicBezTo>
                  <a:pt x="1163037" y="1848442"/>
                  <a:pt x="1162969" y="1850149"/>
                  <a:pt x="1163924" y="1852060"/>
                </a:cubicBezTo>
                <a:cubicBezTo>
                  <a:pt x="1164880" y="1853971"/>
                  <a:pt x="1166040" y="1855200"/>
                  <a:pt x="1167406" y="1855746"/>
                </a:cubicBezTo>
                <a:cubicBezTo>
                  <a:pt x="1169590" y="1857384"/>
                  <a:pt x="1170068" y="1860593"/>
                  <a:pt x="1168839" y="1865371"/>
                </a:cubicBezTo>
                <a:cubicBezTo>
                  <a:pt x="1167610" y="1870149"/>
                  <a:pt x="1165904" y="1875269"/>
                  <a:pt x="1163719" y="1880730"/>
                </a:cubicBezTo>
                <a:cubicBezTo>
                  <a:pt x="1160716" y="1887010"/>
                  <a:pt x="1157166" y="1893700"/>
                  <a:pt x="1153070" y="1900799"/>
                </a:cubicBezTo>
                <a:lnTo>
                  <a:pt x="1126752" y="1947746"/>
                </a:lnTo>
                <a:lnTo>
                  <a:pt x="1121205" y="1951791"/>
                </a:lnTo>
                <a:cubicBezTo>
                  <a:pt x="1109873" y="1958208"/>
                  <a:pt x="1099429" y="1962645"/>
                  <a:pt x="1089872" y="1965103"/>
                </a:cubicBezTo>
                <a:cubicBezTo>
                  <a:pt x="1078677" y="1968106"/>
                  <a:pt x="1067755" y="1969198"/>
                  <a:pt x="1057106" y="1968379"/>
                </a:cubicBezTo>
                <a:cubicBezTo>
                  <a:pt x="1052464" y="1967287"/>
                  <a:pt x="1049529" y="1965307"/>
                  <a:pt x="1048300" y="1962440"/>
                </a:cubicBezTo>
                <a:cubicBezTo>
                  <a:pt x="1047072" y="1959573"/>
                  <a:pt x="1046730" y="1956638"/>
                  <a:pt x="1047276" y="1953634"/>
                </a:cubicBezTo>
                <a:cubicBezTo>
                  <a:pt x="1047822" y="1950085"/>
                  <a:pt x="1049051" y="1946126"/>
                  <a:pt x="1050963" y="1941757"/>
                </a:cubicBezTo>
                <a:lnTo>
                  <a:pt x="1066526" y="1915954"/>
                </a:lnTo>
                <a:cubicBezTo>
                  <a:pt x="1069803" y="1915954"/>
                  <a:pt x="1073694" y="1915817"/>
                  <a:pt x="1078199" y="1915544"/>
                </a:cubicBezTo>
                <a:cubicBezTo>
                  <a:pt x="1082705" y="1915271"/>
                  <a:pt x="1087483" y="1914930"/>
                  <a:pt x="1092534" y="1914520"/>
                </a:cubicBezTo>
                <a:cubicBezTo>
                  <a:pt x="1097586" y="1914110"/>
                  <a:pt x="1102501" y="1913496"/>
                  <a:pt x="1107279" y="1912677"/>
                </a:cubicBezTo>
                <a:cubicBezTo>
                  <a:pt x="1112057" y="1911858"/>
                  <a:pt x="1116358" y="1910902"/>
                  <a:pt x="1120181" y="1909810"/>
                </a:cubicBezTo>
                <a:cubicBezTo>
                  <a:pt x="1125369" y="1908172"/>
                  <a:pt x="1130147" y="1905714"/>
                  <a:pt x="1134516" y="1902438"/>
                </a:cubicBezTo>
                <a:cubicBezTo>
                  <a:pt x="1138338" y="1899434"/>
                  <a:pt x="1141752" y="1895407"/>
                  <a:pt x="1144755" y="1890355"/>
                </a:cubicBezTo>
                <a:cubicBezTo>
                  <a:pt x="1147759" y="1885304"/>
                  <a:pt x="1149260" y="1878682"/>
                  <a:pt x="1149260" y="1870491"/>
                </a:cubicBezTo>
                <a:cubicBezTo>
                  <a:pt x="1148987" y="1865303"/>
                  <a:pt x="1147076" y="1860661"/>
                  <a:pt x="1143526" y="1856565"/>
                </a:cubicBezTo>
                <a:cubicBezTo>
                  <a:pt x="1140523" y="1853016"/>
                  <a:pt x="1135403" y="1849739"/>
                  <a:pt x="1128167" y="1846735"/>
                </a:cubicBezTo>
                <a:cubicBezTo>
                  <a:pt x="1120932" y="1843732"/>
                  <a:pt x="1110351" y="1842230"/>
                  <a:pt x="1096425" y="1842230"/>
                </a:cubicBezTo>
                <a:cubicBezTo>
                  <a:pt x="1086322" y="1842503"/>
                  <a:pt x="1076493" y="1844551"/>
                  <a:pt x="1066936" y="1848374"/>
                </a:cubicBezTo>
                <a:cubicBezTo>
                  <a:pt x="1058745" y="1851650"/>
                  <a:pt x="1050212" y="1856975"/>
                  <a:pt x="1041338" y="1864347"/>
                </a:cubicBezTo>
                <a:cubicBezTo>
                  <a:pt x="1032463" y="1871719"/>
                  <a:pt x="1025023" y="1882505"/>
                  <a:pt x="1019016" y="1896704"/>
                </a:cubicBezTo>
                <a:cubicBezTo>
                  <a:pt x="1013009" y="1912540"/>
                  <a:pt x="1010142" y="1926603"/>
                  <a:pt x="1010415" y="1938890"/>
                </a:cubicBezTo>
                <a:lnTo>
                  <a:pt x="1011075" y="1943390"/>
                </a:lnTo>
                <a:lnTo>
                  <a:pt x="1001894" y="1952457"/>
                </a:lnTo>
                <a:cubicBezTo>
                  <a:pt x="998072" y="1955904"/>
                  <a:pt x="994590" y="1958686"/>
                  <a:pt x="991450" y="1960802"/>
                </a:cubicBezTo>
                <a:cubicBezTo>
                  <a:pt x="985170" y="1965034"/>
                  <a:pt x="980119" y="1967833"/>
                  <a:pt x="976296" y="1969198"/>
                </a:cubicBezTo>
                <a:cubicBezTo>
                  <a:pt x="971654" y="1970564"/>
                  <a:pt x="968105" y="1970700"/>
                  <a:pt x="965647" y="1969608"/>
                </a:cubicBezTo>
                <a:cubicBezTo>
                  <a:pt x="963463" y="1968243"/>
                  <a:pt x="962917" y="1965103"/>
                  <a:pt x="964009" y="1960188"/>
                </a:cubicBezTo>
                <a:cubicBezTo>
                  <a:pt x="965101" y="1955273"/>
                  <a:pt x="966876" y="1950085"/>
                  <a:pt x="969333" y="1944624"/>
                </a:cubicBezTo>
                <a:cubicBezTo>
                  <a:pt x="972064" y="1938344"/>
                  <a:pt x="975613" y="1931517"/>
                  <a:pt x="979982" y="1924145"/>
                </a:cubicBezTo>
                <a:lnTo>
                  <a:pt x="1029950" y="1834858"/>
                </a:lnTo>
                <a:lnTo>
                  <a:pt x="1064764" y="1834858"/>
                </a:lnTo>
                <a:cubicBezTo>
                  <a:pt x="1065584" y="1834858"/>
                  <a:pt x="1066266" y="1834175"/>
                  <a:pt x="1066812" y="1832810"/>
                </a:cubicBezTo>
                <a:cubicBezTo>
                  <a:pt x="1067085" y="1831991"/>
                  <a:pt x="1067222" y="1831172"/>
                  <a:pt x="1067222" y="1830352"/>
                </a:cubicBezTo>
                <a:cubicBezTo>
                  <a:pt x="1067222" y="1828987"/>
                  <a:pt x="1067085" y="1828031"/>
                  <a:pt x="1066812" y="1827485"/>
                </a:cubicBezTo>
                <a:cubicBezTo>
                  <a:pt x="1066539" y="1826939"/>
                  <a:pt x="1066266" y="1826393"/>
                  <a:pt x="1065993" y="1825847"/>
                </a:cubicBezTo>
                <a:cubicBezTo>
                  <a:pt x="1065447" y="1825301"/>
                  <a:pt x="1065037" y="1825028"/>
                  <a:pt x="1064764" y="1825028"/>
                </a:cubicBezTo>
                <a:lnTo>
                  <a:pt x="1035684" y="1825028"/>
                </a:lnTo>
                <a:lnTo>
                  <a:pt x="1054935" y="1790624"/>
                </a:lnTo>
                <a:cubicBezTo>
                  <a:pt x="1055208" y="1789531"/>
                  <a:pt x="1055481" y="1788439"/>
                  <a:pt x="1055754" y="1787347"/>
                </a:cubicBezTo>
                <a:cubicBezTo>
                  <a:pt x="1056300" y="1784890"/>
                  <a:pt x="1056163" y="1782978"/>
                  <a:pt x="1055344" y="1781613"/>
                </a:cubicBezTo>
                <a:cubicBezTo>
                  <a:pt x="1054798" y="1780794"/>
                  <a:pt x="1054184" y="1780248"/>
                  <a:pt x="1053501" y="1779975"/>
                </a:cubicBezTo>
                <a:cubicBezTo>
                  <a:pt x="1052818" y="1779702"/>
                  <a:pt x="1052204" y="1779429"/>
                  <a:pt x="1051658" y="1779156"/>
                </a:cubicBezTo>
                <a:cubicBezTo>
                  <a:pt x="1050839" y="1778882"/>
                  <a:pt x="1050293" y="1778746"/>
                  <a:pt x="1050020" y="1778746"/>
                </a:cubicBezTo>
                <a:lnTo>
                  <a:pt x="1003328" y="1778746"/>
                </a:lnTo>
                <a:close/>
                <a:moveTo>
                  <a:pt x="603040" y="1691097"/>
                </a:moveTo>
                <a:cubicBezTo>
                  <a:pt x="579285" y="1690278"/>
                  <a:pt x="556485" y="1694373"/>
                  <a:pt x="534641" y="1703384"/>
                </a:cubicBezTo>
                <a:cubicBezTo>
                  <a:pt x="525357" y="1707480"/>
                  <a:pt x="515800" y="1712804"/>
                  <a:pt x="505971" y="1719358"/>
                </a:cubicBezTo>
                <a:cubicBezTo>
                  <a:pt x="496141" y="1725911"/>
                  <a:pt x="486652" y="1734239"/>
                  <a:pt x="477505" y="1744342"/>
                </a:cubicBezTo>
                <a:cubicBezTo>
                  <a:pt x="468358" y="1754444"/>
                  <a:pt x="459825" y="1766595"/>
                  <a:pt x="451907" y="1780794"/>
                </a:cubicBezTo>
                <a:cubicBezTo>
                  <a:pt x="443988" y="1794992"/>
                  <a:pt x="437162" y="1811648"/>
                  <a:pt x="431428" y="1830762"/>
                </a:cubicBezTo>
                <a:cubicBezTo>
                  <a:pt x="424056" y="1859432"/>
                  <a:pt x="421462" y="1884962"/>
                  <a:pt x="423646" y="1907352"/>
                </a:cubicBezTo>
                <a:cubicBezTo>
                  <a:pt x="424465" y="1916909"/>
                  <a:pt x="426445" y="1926261"/>
                  <a:pt x="429585" y="1935408"/>
                </a:cubicBezTo>
                <a:cubicBezTo>
                  <a:pt x="432725" y="1944556"/>
                  <a:pt x="437435" y="1952679"/>
                  <a:pt x="443715" y="1959778"/>
                </a:cubicBezTo>
                <a:cubicBezTo>
                  <a:pt x="449995" y="1966877"/>
                  <a:pt x="458187" y="1972611"/>
                  <a:pt x="468290" y="1976980"/>
                </a:cubicBezTo>
                <a:cubicBezTo>
                  <a:pt x="478393" y="1981349"/>
                  <a:pt x="490953" y="1983533"/>
                  <a:pt x="505971" y="1983533"/>
                </a:cubicBezTo>
                <a:cubicBezTo>
                  <a:pt x="516893" y="1984080"/>
                  <a:pt x="527815" y="1982987"/>
                  <a:pt x="538737" y="1980257"/>
                </a:cubicBezTo>
                <a:cubicBezTo>
                  <a:pt x="548293" y="1978072"/>
                  <a:pt x="558396" y="1974045"/>
                  <a:pt x="569045" y="1968174"/>
                </a:cubicBezTo>
                <a:cubicBezTo>
                  <a:pt x="574370" y="1965239"/>
                  <a:pt x="579524" y="1961570"/>
                  <a:pt x="584507" y="1957167"/>
                </a:cubicBezTo>
                <a:lnTo>
                  <a:pt x="591419" y="1949789"/>
                </a:lnTo>
                <a:lnTo>
                  <a:pt x="591724" y="1951382"/>
                </a:lnTo>
                <a:cubicBezTo>
                  <a:pt x="593363" y="1956433"/>
                  <a:pt x="595888" y="1961007"/>
                  <a:pt x="599301" y="1965103"/>
                </a:cubicBezTo>
                <a:cubicBezTo>
                  <a:pt x="602715" y="1969198"/>
                  <a:pt x="607220" y="1972680"/>
                  <a:pt x="612817" y="1975547"/>
                </a:cubicBezTo>
                <a:cubicBezTo>
                  <a:pt x="618415" y="1978414"/>
                  <a:pt x="625309" y="1980257"/>
                  <a:pt x="633501" y="1981076"/>
                </a:cubicBezTo>
                <a:cubicBezTo>
                  <a:pt x="645788" y="1982168"/>
                  <a:pt x="657666" y="1981622"/>
                  <a:pt x="669134" y="1979438"/>
                </a:cubicBezTo>
                <a:cubicBezTo>
                  <a:pt x="678691" y="1977526"/>
                  <a:pt x="688657" y="1973840"/>
                  <a:pt x="699033" y="1968379"/>
                </a:cubicBezTo>
                <a:cubicBezTo>
                  <a:pt x="709409" y="1962918"/>
                  <a:pt x="717873" y="1954181"/>
                  <a:pt x="724426" y="1942166"/>
                </a:cubicBezTo>
                <a:cubicBezTo>
                  <a:pt x="729341" y="1931517"/>
                  <a:pt x="731935" y="1921142"/>
                  <a:pt x="732208" y="1911039"/>
                </a:cubicBezTo>
                <a:cubicBezTo>
                  <a:pt x="732208" y="1906670"/>
                  <a:pt x="731799" y="1902233"/>
                  <a:pt x="730980" y="1897727"/>
                </a:cubicBezTo>
                <a:cubicBezTo>
                  <a:pt x="730161" y="1893222"/>
                  <a:pt x="728522" y="1888785"/>
                  <a:pt x="726065" y="1884416"/>
                </a:cubicBezTo>
                <a:cubicBezTo>
                  <a:pt x="723607" y="1880047"/>
                  <a:pt x="720194" y="1875952"/>
                  <a:pt x="715825" y="1872129"/>
                </a:cubicBezTo>
                <a:cubicBezTo>
                  <a:pt x="711457" y="1868306"/>
                  <a:pt x="705859" y="1864893"/>
                  <a:pt x="699033" y="1861890"/>
                </a:cubicBezTo>
                <a:cubicBezTo>
                  <a:pt x="696575" y="1861071"/>
                  <a:pt x="694527" y="1860524"/>
                  <a:pt x="692889" y="1860251"/>
                </a:cubicBezTo>
                <a:cubicBezTo>
                  <a:pt x="691251" y="1859978"/>
                  <a:pt x="689817" y="1859978"/>
                  <a:pt x="688589" y="1860251"/>
                </a:cubicBezTo>
                <a:cubicBezTo>
                  <a:pt x="687360" y="1860524"/>
                  <a:pt x="686746" y="1861344"/>
                  <a:pt x="686746" y="1862709"/>
                </a:cubicBezTo>
                <a:cubicBezTo>
                  <a:pt x="686746" y="1862982"/>
                  <a:pt x="686746" y="1863528"/>
                  <a:pt x="686746" y="1864347"/>
                </a:cubicBezTo>
                <a:cubicBezTo>
                  <a:pt x="686746" y="1865166"/>
                  <a:pt x="687292" y="1865712"/>
                  <a:pt x="688384" y="1865985"/>
                </a:cubicBezTo>
                <a:cubicBezTo>
                  <a:pt x="690022" y="1865985"/>
                  <a:pt x="691524" y="1866258"/>
                  <a:pt x="692889" y="1866805"/>
                </a:cubicBezTo>
                <a:cubicBezTo>
                  <a:pt x="694255" y="1867351"/>
                  <a:pt x="695415" y="1867965"/>
                  <a:pt x="696371" y="1868648"/>
                </a:cubicBezTo>
                <a:cubicBezTo>
                  <a:pt x="697326" y="1869330"/>
                  <a:pt x="697941" y="1870218"/>
                  <a:pt x="698214" y="1871310"/>
                </a:cubicBezTo>
                <a:cubicBezTo>
                  <a:pt x="698487" y="1872402"/>
                  <a:pt x="698214" y="1874313"/>
                  <a:pt x="697395" y="1877044"/>
                </a:cubicBezTo>
                <a:cubicBezTo>
                  <a:pt x="696848" y="1879228"/>
                  <a:pt x="695688" y="1882505"/>
                  <a:pt x="693913" y="1886874"/>
                </a:cubicBezTo>
                <a:cubicBezTo>
                  <a:pt x="692138" y="1891243"/>
                  <a:pt x="689340" y="1896977"/>
                  <a:pt x="685517" y="1904076"/>
                </a:cubicBezTo>
                <a:cubicBezTo>
                  <a:pt x="684698" y="1905714"/>
                  <a:pt x="682513" y="1909742"/>
                  <a:pt x="678964" y="1916158"/>
                </a:cubicBezTo>
                <a:cubicBezTo>
                  <a:pt x="675414" y="1922575"/>
                  <a:pt x="671728" y="1929401"/>
                  <a:pt x="667905" y="1936637"/>
                </a:cubicBezTo>
                <a:cubicBezTo>
                  <a:pt x="664082" y="1943873"/>
                  <a:pt x="660533" y="1950358"/>
                  <a:pt x="657256" y="1956092"/>
                </a:cubicBezTo>
                <a:cubicBezTo>
                  <a:pt x="653980" y="1961826"/>
                  <a:pt x="652341" y="1964830"/>
                  <a:pt x="652341" y="1965103"/>
                </a:cubicBezTo>
                <a:cubicBezTo>
                  <a:pt x="649884" y="1969744"/>
                  <a:pt x="646471" y="1973089"/>
                  <a:pt x="642102" y="1975137"/>
                </a:cubicBezTo>
                <a:cubicBezTo>
                  <a:pt x="637733" y="1977185"/>
                  <a:pt x="633637" y="1977117"/>
                  <a:pt x="629815" y="1974932"/>
                </a:cubicBezTo>
                <a:cubicBezTo>
                  <a:pt x="625992" y="1972748"/>
                  <a:pt x="623671" y="1969267"/>
                  <a:pt x="622852" y="1964488"/>
                </a:cubicBezTo>
                <a:cubicBezTo>
                  <a:pt x="622033" y="1959710"/>
                  <a:pt x="622852" y="1955000"/>
                  <a:pt x="625309" y="1950358"/>
                </a:cubicBezTo>
                <a:cubicBezTo>
                  <a:pt x="625309" y="1950358"/>
                  <a:pt x="626402" y="1948447"/>
                  <a:pt x="628586" y="1944624"/>
                </a:cubicBezTo>
                <a:cubicBezTo>
                  <a:pt x="630770" y="1940801"/>
                  <a:pt x="633433" y="1936023"/>
                  <a:pt x="636573" y="1930289"/>
                </a:cubicBezTo>
                <a:cubicBezTo>
                  <a:pt x="639713" y="1924555"/>
                  <a:pt x="643126" y="1918206"/>
                  <a:pt x="646812" y="1911243"/>
                </a:cubicBezTo>
                <a:cubicBezTo>
                  <a:pt x="650498" y="1904281"/>
                  <a:pt x="654048" y="1897659"/>
                  <a:pt x="657461" y="1891379"/>
                </a:cubicBezTo>
                <a:cubicBezTo>
                  <a:pt x="660874" y="1885099"/>
                  <a:pt x="663946" y="1879570"/>
                  <a:pt x="666676" y="1874791"/>
                </a:cubicBezTo>
                <a:cubicBezTo>
                  <a:pt x="669407" y="1870013"/>
                  <a:pt x="671182" y="1866805"/>
                  <a:pt x="672001" y="1865166"/>
                </a:cubicBezTo>
                <a:cubicBezTo>
                  <a:pt x="675278" y="1859705"/>
                  <a:pt x="678964" y="1855814"/>
                  <a:pt x="683059" y="1853493"/>
                </a:cubicBezTo>
                <a:cubicBezTo>
                  <a:pt x="687155" y="1851172"/>
                  <a:pt x="690978" y="1849739"/>
                  <a:pt x="694527" y="1849193"/>
                </a:cubicBezTo>
                <a:cubicBezTo>
                  <a:pt x="698623" y="1848647"/>
                  <a:pt x="702856" y="1849056"/>
                  <a:pt x="707224" y="1850422"/>
                </a:cubicBezTo>
                <a:cubicBezTo>
                  <a:pt x="708590" y="1851241"/>
                  <a:pt x="709545" y="1851377"/>
                  <a:pt x="710091" y="1850831"/>
                </a:cubicBezTo>
                <a:lnTo>
                  <a:pt x="710911" y="1850012"/>
                </a:lnTo>
                <a:cubicBezTo>
                  <a:pt x="711457" y="1848647"/>
                  <a:pt x="711593" y="1847828"/>
                  <a:pt x="711320" y="1847555"/>
                </a:cubicBezTo>
                <a:lnTo>
                  <a:pt x="710501" y="1846735"/>
                </a:lnTo>
                <a:cubicBezTo>
                  <a:pt x="708863" y="1845916"/>
                  <a:pt x="706132" y="1845097"/>
                  <a:pt x="702309" y="1844278"/>
                </a:cubicBezTo>
                <a:cubicBezTo>
                  <a:pt x="699033" y="1843732"/>
                  <a:pt x="694459" y="1843254"/>
                  <a:pt x="688589" y="1842844"/>
                </a:cubicBezTo>
                <a:cubicBezTo>
                  <a:pt x="682718" y="1842435"/>
                  <a:pt x="675141" y="1842367"/>
                  <a:pt x="665857" y="1842640"/>
                </a:cubicBezTo>
                <a:cubicBezTo>
                  <a:pt x="656301" y="1843186"/>
                  <a:pt x="647017" y="1845370"/>
                  <a:pt x="638006" y="1849193"/>
                </a:cubicBezTo>
                <a:cubicBezTo>
                  <a:pt x="630088" y="1852469"/>
                  <a:pt x="622033" y="1857862"/>
                  <a:pt x="613841" y="1865371"/>
                </a:cubicBezTo>
                <a:cubicBezTo>
                  <a:pt x="605650" y="1872880"/>
                  <a:pt x="598823" y="1883461"/>
                  <a:pt x="593363" y="1897113"/>
                </a:cubicBezTo>
                <a:cubicBezTo>
                  <a:pt x="589267" y="1911585"/>
                  <a:pt x="587765" y="1924691"/>
                  <a:pt x="588857" y="1936432"/>
                </a:cubicBezTo>
                <a:lnTo>
                  <a:pt x="589406" y="1939295"/>
                </a:lnTo>
                <a:lnTo>
                  <a:pt x="572731" y="1954454"/>
                </a:lnTo>
                <a:cubicBezTo>
                  <a:pt x="565359" y="1959642"/>
                  <a:pt x="556212" y="1964283"/>
                  <a:pt x="545290" y="1968379"/>
                </a:cubicBezTo>
                <a:cubicBezTo>
                  <a:pt x="534368" y="1972475"/>
                  <a:pt x="521807" y="1974523"/>
                  <a:pt x="507609" y="1974523"/>
                </a:cubicBezTo>
                <a:cubicBezTo>
                  <a:pt x="498052" y="1974523"/>
                  <a:pt x="489724" y="1973021"/>
                  <a:pt x="482625" y="1970017"/>
                </a:cubicBezTo>
                <a:cubicBezTo>
                  <a:pt x="479621" y="1968925"/>
                  <a:pt x="476686" y="1967423"/>
                  <a:pt x="473819" y="1965512"/>
                </a:cubicBezTo>
                <a:cubicBezTo>
                  <a:pt x="470952" y="1963601"/>
                  <a:pt x="468563" y="1961212"/>
                  <a:pt x="466651" y="1958345"/>
                </a:cubicBezTo>
                <a:cubicBezTo>
                  <a:pt x="464740" y="1955478"/>
                  <a:pt x="463375" y="1952133"/>
                  <a:pt x="462556" y="1948310"/>
                </a:cubicBezTo>
                <a:cubicBezTo>
                  <a:pt x="461736" y="1944487"/>
                  <a:pt x="461736" y="1940119"/>
                  <a:pt x="462556" y="1935204"/>
                </a:cubicBezTo>
                <a:cubicBezTo>
                  <a:pt x="463375" y="1922370"/>
                  <a:pt x="466788" y="1905987"/>
                  <a:pt x="472795" y="1886055"/>
                </a:cubicBezTo>
                <a:cubicBezTo>
                  <a:pt x="477983" y="1869125"/>
                  <a:pt x="486243" y="1847555"/>
                  <a:pt x="497574" y="1821342"/>
                </a:cubicBezTo>
                <a:cubicBezTo>
                  <a:pt x="508906" y="1795129"/>
                  <a:pt x="525221" y="1763728"/>
                  <a:pt x="546519" y="1727139"/>
                </a:cubicBezTo>
                <a:cubicBezTo>
                  <a:pt x="550341" y="1720586"/>
                  <a:pt x="555256" y="1714989"/>
                  <a:pt x="561263" y="1710347"/>
                </a:cubicBezTo>
                <a:cubicBezTo>
                  <a:pt x="566178" y="1706524"/>
                  <a:pt x="572458" y="1703316"/>
                  <a:pt x="580104" y="1700722"/>
                </a:cubicBezTo>
                <a:cubicBezTo>
                  <a:pt x="587749" y="1698128"/>
                  <a:pt x="596760" y="1697923"/>
                  <a:pt x="607136" y="1700108"/>
                </a:cubicBezTo>
                <a:cubicBezTo>
                  <a:pt x="614781" y="1701746"/>
                  <a:pt x="621334" y="1704067"/>
                  <a:pt x="626795" y="1707070"/>
                </a:cubicBezTo>
                <a:cubicBezTo>
                  <a:pt x="631437" y="1710074"/>
                  <a:pt x="635533" y="1714033"/>
                  <a:pt x="639082" y="1718948"/>
                </a:cubicBezTo>
                <a:cubicBezTo>
                  <a:pt x="642632" y="1723863"/>
                  <a:pt x="643724" y="1730553"/>
                  <a:pt x="642359" y="1739017"/>
                </a:cubicBezTo>
                <a:cubicBezTo>
                  <a:pt x="639902" y="1755946"/>
                  <a:pt x="636352" y="1771374"/>
                  <a:pt x="631710" y="1785299"/>
                </a:cubicBezTo>
                <a:cubicBezTo>
                  <a:pt x="627887" y="1797586"/>
                  <a:pt x="622631" y="1809191"/>
                  <a:pt x="615941" y="1820113"/>
                </a:cubicBezTo>
                <a:cubicBezTo>
                  <a:pt x="609252" y="1831035"/>
                  <a:pt x="600856" y="1838407"/>
                  <a:pt x="590753" y="1842230"/>
                </a:cubicBezTo>
                <a:cubicBezTo>
                  <a:pt x="583926" y="1842503"/>
                  <a:pt x="578056" y="1841001"/>
                  <a:pt x="573141" y="1837725"/>
                </a:cubicBezTo>
                <a:cubicBezTo>
                  <a:pt x="569045" y="1834994"/>
                  <a:pt x="565564" y="1830148"/>
                  <a:pt x="562697" y="1823185"/>
                </a:cubicBezTo>
                <a:cubicBezTo>
                  <a:pt x="559830" y="1816222"/>
                  <a:pt x="559488" y="1805778"/>
                  <a:pt x="561673" y="1791852"/>
                </a:cubicBezTo>
                <a:cubicBezTo>
                  <a:pt x="562765" y="1786391"/>
                  <a:pt x="564267" y="1781067"/>
                  <a:pt x="566178" y="1775879"/>
                </a:cubicBezTo>
                <a:cubicBezTo>
                  <a:pt x="567816" y="1771237"/>
                  <a:pt x="570137" y="1766254"/>
                  <a:pt x="573141" y="1760929"/>
                </a:cubicBezTo>
                <a:cubicBezTo>
                  <a:pt x="576144" y="1755605"/>
                  <a:pt x="579967" y="1750622"/>
                  <a:pt x="584609" y="1745980"/>
                </a:cubicBezTo>
                <a:cubicBezTo>
                  <a:pt x="585974" y="1744615"/>
                  <a:pt x="587203" y="1743386"/>
                  <a:pt x="588295" y="1742294"/>
                </a:cubicBezTo>
                <a:cubicBezTo>
                  <a:pt x="589114" y="1741202"/>
                  <a:pt x="589592" y="1740041"/>
                  <a:pt x="589729" y="1738812"/>
                </a:cubicBezTo>
                <a:cubicBezTo>
                  <a:pt x="589865" y="1737584"/>
                  <a:pt x="589251" y="1736560"/>
                  <a:pt x="587886" y="1735741"/>
                </a:cubicBezTo>
                <a:cubicBezTo>
                  <a:pt x="585155" y="1735741"/>
                  <a:pt x="582152" y="1736560"/>
                  <a:pt x="578875" y="1738198"/>
                </a:cubicBezTo>
                <a:cubicBezTo>
                  <a:pt x="575871" y="1739563"/>
                  <a:pt x="572527" y="1741952"/>
                  <a:pt x="568840" y="1745366"/>
                </a:cubicBezTo>
                <a:cubicBezTo>
                  <a:pt x="565154" y="1748779"/>
                  <a:pt x="561127" y="1753625"/>
                  <a:pt x="556758" y="1759905"/>
                </a:cubicBezTo>
                <a:cubicBezTo>
                  <a:pt x="550478" y="1768643"/>
                  <a:pt x="546382" y="1777517"/>
                  <a:pt x="544471" y="1786528"/>
                </a:cubicBezTo>
                <a:cubicBezTo>
                  <a:pt x="542832" y="1794446"/>
                  <a:pt x="543037" y="1803184"/>
                  <a:pt x="545085" y="1812741"/>
                </a:cubicBezTo>
                <a:cubicBezTo>
                  <a:pt x="547133" y="1822297"/>
                  <a:pt x="553481" y="1831718"/>
                  <a:pt x="564130" y="1841001"/>
                </a:cubicBezTo>
                <a:cubicBezTo>
                  <a:pt x="568499" y="1844551"/>
                  <a:pt x="573414" y="1847418"/>
                  <a:pt x="578875" y="1849602"/>
                </a:cubicBezTo>
                <a:cubicBezTo>
                  <a:pt x="583517" y="1851514"/>
                  <a:pt x="588978" y="1852811"/>
                  <a:pt x="595258" y="1853493"/>
                </a:cubicBezTo>
                <a:cubicBezTo>
                  <a:pt x="601538" y="1854176"/>
                  <a:pt x="608501" y="1853016"/>
                  <a:pt x="616146" y="1850012"/>
                </a:cubicBezTo>
                <a:cubicBezTo>
                  <a:pt x="627887" y="1845370"/>
                  <a:pt x="638127" y="1838271"/>
                  <a:pt x="646864" y="1828714"/>
                </a:cubicBezTo>
                <a:cubicBezTo>
                  <a:pt x="650414" y="1824618"/>
                  <a:pt x="653896" y="1819840"/>
                  <a:pt x="657309" y="1814379"/>
                </a:cubicBezTo>
                <a:cubicBezTo>
                  <a:pt x="660722" y="1808918"/>
                  <a:pt x="663521" y="1802570"/>
                  <a:pt x="665705" y="1795334"/>
                </a:cubicBezTo>
                <a:cubicBezTo>
                  <a:pt x="667889" y="1788098"/>
                  <a:pt x="669323" y="1780043"/>
                  <a:pt x="670005" y="1771169"/>
                </a:cubicBezTo>
                <a:cubicBezTo>
                  <a:pt x="670688" y="1762295"/>
                  <a:pt x="670347" y="1752260"/>
                  <a:pt x="668981" y="1741065"/>
                </a:cubicBezTo>
                <a:cubicBezTo>
                  <a:pt x="667616" y="1732874"/>
                  <a:pt x="664476" y="1725228"/>
                  <a:pt x="659561" y="1718129"/>
                </a:cubicBezTo>
                <a:cubicBezTo>
                  <a:pt x="655192" y="1712122"/>
                  <a:pt x="648571" y="1706456"/>
                  <a:pt x="639697" y="1701131"/>
                </a:cubicBezTo>
                <a:cubicBezTo>
                  <a:pt x="630823" y="1695807"/>
                  <a:pt x="618604" y="1692462"/>
                  <a:pt x="603040" y="1691097"/>
                </a:cubicBezTo>
                <a:close/>
                <a:moveTo>
                  <a:pt x="510553" y="1368337"/>
                </a:moveTo>
                <a:lnTo>
                  <a:pt x="797903" y="1368337"/>
                </a:lnTo>
                <a:lnTo>
                  <a:pt x="797903" y="1477379"/>
                </a:lnTo>
                <a:lnTo>
                  <a:pt x="510553" y="1477379"/>
                </a:lnTo>
                <a:lnTo>
                  <a:pt x="510553" y="1368337"/>
                </a:lnTo>
                <a:close/>
                <a:moveTo>
                  <a:pt x="1388377" y="1264095"/>
                </a:moveTo>
                <a:lnTo>
                  <a:pt x="1527595" y="1264095"/>
                </a:lnTo>
                <a:cubicBezTo>
                  <a:pt x="1509764" y="1294270"/>
                  <a:pt x="1488047" y="1322845"/>
                  <a:pt x="1462444" y="1349820"/>
                </a:cubicBezTo>
                <a:cubicBezTo>
                  <a:pt x="1437298" y="1331075"/>
                  <a:pt x="1412609" y="1309358"/>
                  <a:pt x="1388377" y="1284669"/>
                </a:cubicBezTo>
                <a:lnTo>
                  <a:pt x="1388377" y="1264095"/>
                </a:lnTo>
                <a:close/>
                <a:moveTo>
                  <a:pt x="510553" y="1215403"/>
                </a:moveTo>
                <a:lnTo>
                  <a:pt x="797903" y="1215403"/>
                </a:lnTo>
                <a:lnTo>
                  <a:pt x="797903" y="1314844"/>
                </a:lnTo>
                <a:lnTo>
                  <a:pt x="510553" y="1314844"/>
                </a:lnTo>
                <a:lnTo>
                  <a:pt x="510553" y="1215403"/>
                </a:lnTo>
                <a:close/>
                <a:moveTo>
                  <a:pt x="510553" y="1056984"/>
                </a:moveTo>
                <a:lnTo>
                  <a:pt x="797903" y="1056984"/>
                </a:lnTo>
                <a:lnTo>
                  <a:pt x="797903" y="1161911"/>
                </a:lnTo>
                <a:lnTo>
                  <a:pt x="510553" y="1161911"/>
                </a:lnTo>
                <a:lnTo>
                  <a:pt x="510553" y="1056984"/>
                </a:lnTo>
                <a:close/>
                <a:moveTo>
                  <a:pt x="851396" y="958228"/>
                </a:moveTo>
                <a:lnTo>
                  <a:pt x="801332" y="1003491"/>
                </a:lnTo>
                <a:lnTo>
                  <a:pt x="510553" y="1003491"/>
                </a:lnTo>
                <a:lnTo>
                  <a:pt x="510553" y="978802"/>
                </a:lnTo>
                <a:lnTo>
                  <a:pt x="396025" y="965772"/>
                </a:lnTo>
                <a:lnTo>
                  <a:pt x="396025" y="1587793"/>
                </a:lnTo>
                <a:lnTo>
                  <a:pt x="510553" y="1573391"/>
                </a:lnTo>
                <a:lnTo>
                  <a:pt x="510553" y="1530871"/>
                </a:lnTo>
                <a:lnTo>
                  <a:pt x="797903" y="1530871"/>
                </a:lnTo>
                <a:lnTo>
                  <a:pt x="797903" y="1580935"/>
                </a:lnTo>
                <a:lnTo>
                  <a:pt x="911061" y="1566533"/>
                </a:lnTo>
                <a:lnTo>
                  <a:pt x="911061" y="1063156"/>
                </a:lnTo>
                <a:lnTo>
                  <a:pt x="946036" y="1032295"/>
                </a:lnTo>
                <a:lnTo>
                  <a:pt x="851396" y="958228"/>
                </a:lnTo>
                <a:close/>
                <a:moveTo>
                  <a:pt x="1465873" y="949313"/>
                </a:moveTo>
                <a:lnTo>
                  <a:pt x="1417867" y="984975"/>
                </a:lnTo>
                <a:lnTo>
                  <a:pt x="1066737" y="984975"/>
                </a:lnTo>
                <a:lnTo>
                  <a:pt x="1078396" y="1034352"/>
                </a:lnTo>
                <a:lnTo>
                  <a:pt x="1421982" y="1034352"/>
                </a:lnTo>
                <a:lnTo>
                  <a:pt x="1421982" y="1098817"/>
                </a:lnTo>
                <a:lnTo>
                  <a:pt x="1085254" y="1098817"/>
                </a:lnTo>
                <a:lnTo>
                  <a:pt x="1098284" y="1153681"/>
                </a:lnTo>
                <a:lnTo>
                  <a:pt x="1421982" y="1153681"/>
                </a:lnTo>
                <a:lnTo>
                  <a:pt x="1421982" y="1214718"/>
                </a:lnTo>
                <a:lnTo>
                  <a:pt x="1014616" y="1214718"/>
                </a:lnTo>
                <a:lnTo>
                  <a:pt x="1026961" y="1264095"/>
                </a:lnTo>
                <a:lnTo>
                  <a:pt x="1280707" y="1264095"/>
                </a:lnTo>
                <a:lnTo>
                  <a:pt x="1280707" y="1347077"/>
                </a:lnTo>
                <a:cubicBezTo>
                  <a:pt x="1253275" y="1363079"/>
                  <a:pt x="1222414" y="1378167"/>
                  <a:pt x="1188124" y="1392340"/>
                </a:cubicBezTo>
                <a:lnTo>
                  <a:pt x="1238187" y="1329246"/>
                </a:lnTo>
                <a:cubicBezTo>
                  <a:pt x="1200240" y="1306843"/>
                  <a:pt x="1149033" y="1286955"/>
                  <a:pt x="1084568" y="1269582"/>
                </a:cubicBezTo>
                <a:lnTo>
                  <a:pt x="1055079" y="1320331"/>
                </a:lnTo>
                <a:cubicBezTo>
                  <a:pt x="1103084" y="1350049"/>
                  <a:pt x="1139432" y="1377252"/>
                  <a:pt x="1164121" y="1401941"/>
                </a:cubicBezTo>
                <a:cubicBezTo>
                  <a:pt x="1122058" y="1417943"/>
                  <a:pt x="1075195" y="1432573"/>
                  <a:pt x="1023532" y="1445832"/>
                </a:cubicBezTo>
                <a:lnTo>
                  <a:pt x="1055079" y="1543902"/>
                </a:lnTo>
                <a:cubicBezTo>
                  <a:pt x="1141946" y="1508697"/>
                  <a:pt x="1217156" y="1467549"/>
                  <a:pt x="1280707" y="1420458"/>
                </a:cubicBezTo>
                <a:lnTo>
                  <a:pt x="1280707" y="1469835"/>
                </a:lnTo>
                <a:cubicBezTo>
                  <a:pt x="1280707" y="1483551"/>
                  <a:pt x="1275449" y="1490409"/>
                  <a:pt x="1264933" y="1490409"/>
                </a:cubicBezTo>
                <a:cubicBezTo>
                  <a:pt x="1242531" y="1487666"/>
                  <a:pt x="1219442" y="1485380"/>
                  <a:pt x="1195667" y="1483551"/>
                </a:cubicBezTo>
                <a:lnTo>
                  <a:pt x="1192924" y="1527442"/>
                </a:lnTo>
                <a:cubicBezTo>
                  <a:pt x="1238644" y="1529271"/>
                  <a:pt x="1261504" y="1548931"/>
                  <a:pt x="1261504" y="1586421"/>
                </a:cubicBezTo>
                <a:lnTo>
                  <a:pt x="1321855" y="1586421"/>
                </a:lnTo>
                <a:cubicBezTo>
                  <a:pt x="1366203" y="1586421"/>
                  <a:pt x="1388377" y="1559675"/>
                  <a:pt x="1388377" y="1506183"/>
                </a:cubicBezTo>
                <a:lnTo>
                  <a:pt x="1388377" y="1377938"/>
                </a:lnTo>
                <a:cubicBezTo>
                  <a:pt x="1445984" y="1446975"/>
                  <a:pt x="1512964" y="1508240"/>
                  <a:pt x="1589317" y="1561732"/>
                </a:cubicBezTo>
                <a:lnTo>
                  <a:pt x="1659268" y="1459548"/>
                </a:lnTo>
                <a:cubicBezTo>
                  <a:pt x="1607148" y="1439889"/>
                  <a:pt x="1560285" y="1416571"/>
                  <a:pt x="1518679" y="1389597"/>
                </a:cubicBezTo>
                <a:cubicBezTo>
                  <a:pt x="1556627" y="1369023"/>
                  <a:pt x="1594575" y="1342734"/>
                  <a:pt x="1632522" y="1310730"/>
                </a:cubicBezTo>
                <a:lnTo>
                  <a:pt x="1563256" y="1264095"/>
                </a:lnTo>
                <a:lnTo>
                  <a:pt x="1629779" y="1264095"/>
                </a:lnTo>
                <a:lnTo>
                  <a:pt x="1657897" y="1235292"/>
                </a:lnTo>
                <a:lnTo>
                  <a:pt x="1591374" y="1175627"/>
                </a:lnTo>
                <a:lnTo>
                  <a:pt x="1550912" y="1214718"/>
                </a:lnTo>
                <a:lnTo>
                  <a:pt x="1527595" y="1214718"/>
                </a:lnTo>
                <a:lnTo>
                  <a:pt x="1527595" y="1046697"/>
                </a:lnTo>
                <a:lnTo>
                  <a:pt x="1555712" y="1018579"/>
                </a:lnTo>
                <a:lnTo>
                  <a:pt x="1465873" y="949313"/>
                </a:lnTo>
                <a:close/>
                <a:moveTo>
                  <a:pt x="0" y="0"/>
                </a:moveTo>
                <a:lnTo>
                  <a:pt x="2819633" y="569851"/>
                </a:lnTo>
                <a:lnTo>
                  <a:pt x="2820001" y="569925"/>
                </a:lnTo>
                <a:lnTo>
                  <a:pt x="2819868" y="570584"/>
                </a:lnTo>
                <a:lnTo>
                  <a:pt x="3244851" y="1895955"/>
                </a:lnTo>
                <a:lnTo>
                  <a:pt x="2440723" y="2448238"/>
                </a:lnTo>
                <a:lnTo>
                  <a:pt x="2440465" y="2449513"/>
                </a:lnTo>
                <a:lnTo>
                  <a:pt x="0" y="2411129"/>
                </a:lnTo>
                <a:lnTo>
                  <a:pt x="0" y="0"/>
                </a:lnTo>
                <a:close/>
              </a:path>
            </a:pathLst>
          </a:custGeom>
          <a:solidFill>
            <a:schemeClr val="bg1">
              <a:alpha val="50195"/>
            </a:schemeClr>
          </a:solidFill>
          <a:ln w="9525">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388"/>
                                        </p:tgtEl>
                                        <p:attrNameLst>
                                          <p:attrName>style.visibility</p:attrName>
                                        </p:attrNameLst>
                                      </p:cBhvr>
                                      <p:to>
                                        <p:strVal val="visible"/>
                                      </p:to>
                                    </p:set>
                                    <p:animEffect transition="in" filter="blinds(horizontal)">
                                      <p:cBhvr>
                                        <p:cTn id="7" dur="5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547495" y="3107055"/>
            <a:ext cx="1558925"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3600" dirty="0">
                <a:solidFill>
                  <a:schemeClr val="bg1"/>
                </a:solidFill>
                <a:latin typeface="Haettenschweiler" panose="020B0706040902060204" pitchFamily="34" charset="0"/>
              </a:rPr>
              <a:t>ER</a:t>
            </a:r>
            <a:r>
              <a:rPr lang="zh-CN" altLang="en-US" sz="3600" dirty="0">
                <a:solidFill>
                  <a:schemeClr val="bg1"/>
                </a:solidFill>
                <a:latin typeface="Haettenschweiler" panose="020B0706040902060204" pitchFamily="34" charset="0"/>
              </a:rPr>
              <a:t>图</a:t>
            </a:r>
            <a:endParaRPr lang="zh-CN" altLang="en-US" sz="3600" dirty="0">
              <a:solidFill>
                <a:schemeClr val="bg1"/>
              </a:solidFill>
              <a:latin typeface="Haettenschweiler" panose="020B0706040902060204" pitchFamily="34" charset="0"/>
            </a:endParaRPr>
          </a:p>
        </p:txBody>
      </p:sp>
      <p:pic>
        <p:nvPicPr>
          <p:cNvPr id="6" name="图片 6" descr="ER图1"/>
          <p:cNvPicPr>
            <a:picLocks noChangeAspect="1"/>
          </p:cNvPicPr>
          <p:nvPr/>
        </p:nvPicPr>
        <p:blipFill>
          <a:blip r:embed="rId2"/>
          <a:stretch>
            <a:fillRect/>
          </a:stretch>
        </p:blipFill>
        <p:spPr>
          <a:xfrm>
            <a:off x="5245735" y="325755"/>
            <a:ext cx="6730365" cy="2781300"/>
          </a:xfrm>
          <a:prstGeom prst="rect">
            <a:avLst/>
          </a:prstGeom>
        </p:spPr>
      </p:pic>
      <p:pic>
        <p:nvPicPr>
          <p:cNvPr id="7" name="图片 7" descr="ER图2"/>
          <p:cNvPicPr>
            <a:picLocks noChangeAspect="1"/>
          </p:cNvPicPr>
          <p:nvPr/>
        </p:nvPicPr>
        <p:blipFill>
          <a:blip r:embed="rId3"/>
          <a:stretch>
            <a:fillRect/>
          </a:stretch>
        </p:blipFill>
        <p:spPr>
          <a:xfrm>
            <a:off x="4829175" y="3107055"/>
            <a:ext cx="6571615" cy="289941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358900" y="3105785"/>
            <a:ext cx="2171700" cy="119888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3600" dirty="0">
                <a:solidFill>
                  <a:schemeClr val="bg1"/>
                </a:solidFill>
                <a:latin typeface="Haettenschweiler" panose="020B0706040902060204" pitchFamily="34" charset="0"/>
              </a:rPr>
              <a:t>对话框图</a:t>
            </a:r>
            <a:endParaRPr lang="zh-CN" altLang="en-US" sz="3600" dirty="0">
              <a:solidFill>
                <a:schemeClr val="bg1"/>
              </a:solidFill>
              <a:latin typeface="Haettenschweiler" panose="020B0706040902060204" pitchFamily="34" charset="0"/>
            </a:endParaRPr>
          </a:p>
          <a:p>
            <a:pPr marL="0" lvl="0" indent="0">
              <a:lnSpc>
                <a:spcPct val="100000"/>
              </a:lnSpc>
              <a:spcBef>
                <a:spcPct val="0"/>
              </a:spcBef>
              <a:buNone/>
            </a:pPr>
            <a:r>
              <a:rPr lang="zh-CN" altLang="en-US" sz="3600" dirty="0">
                <a:solidFill>
                  <a:schemeClr val="bg1"/>
                </a:solidFill>
                <a:latin typeface="Haettenschweiler" panose="020B0706040902060204" pitchFamily="34" charset="0"/>
              </a:rPr>
              <a:t>（发现）</a:t>
            </a:r>
            <a:endParaRPr lang="zh-CN" altLang="en-US" sz="3600" dirty="0">
              <a:solidFill>
                <a:schemeClr val="bg1"/>
              </a:solidFill>
              <a:latin typeface="Haettenschweiler" panose="020B0706040902060204" pitchFamily="34" charset="0"/>
            </a:endParaRPr>
          </a:p>
        </p:txBody>
      </p:sp>
      <p:pic>
        <p:nvPicPr>
          <p:cNvPr id="33" name="图片 9" descr="IMG_256"/>
          <p:cNvPicPr>
            <a:picLocks noChangeAspect="1"/>
          </p:cNvPicPr>
          <p:nvPr/>
        </p:nvPicPr>
        <p:blipFill>
          <a:blip r:embed="rId2"/>
          <a:stretch>
            <a:fillRect/>
          </a:stretch>
        </p:blipFill>
        <p:spPr>
          <a:xfrm>
            <a:off x="5057775" y="517525"/>
            <a:ext cx="6967855" cy="5588635"/>
          </a:xfrm>
          <a:prstGeom prst="rect">
            <a:avLst/>
          </a:prstGeom>
          <a:noFill/>
          <a:ln w="9525">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238885" y="3105785"/>
            <a:ext cx="2330450"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3600" dirty="0">
                <a:solidFill>
                  <a:schemeClr val="bg1"/>
                </a:solidFill>
                <a:latin typeface="Haettenschweiler" panose="020B0706040902060204" pitchFamily="34" charset="0"/>
              </a:rPr>
              <a:t>功能需求</a:t>
            </a:r>
            <a:endParaRPr lang="zh-CN" altLang="en-US" sz="3600" dirty="0">
              <a:solidFill>
                <a:schemeClr val="bg1"/>
              </a:solidFill>
              <a:latin typeface="Haettenschweiler" panose="020B0706040902060204" pitchFamily="34" charset="0"/>
            </a:endParaRPr>
          </a:p>
        </p:txBody>
      </p:sp>
      <p:sp>
        <p:nvSpPr>
          <p:cNvPr id="4" name="文本框 11"/>
          <p:cNvSpPr txBox="1"/>
          <p:nvPr/>
        </p:nvSpPr>
        <p:spPr>
          <a:xfrm>
            <a:off x="5732145" y="2722880"/>
            <a:ext cx="5506720"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3600" dirty="0">
                <a:solidFill>
                  <a:schemeClr val="bg1"/>
                </a:solidFill>
                <a:latin typeface="Haettenschweiler" panose="020B0706040902060204" pitchFamily="34" charset="0"/>
              </a:rPr>
              <a:t>       </a:t>
            </a:r>
            <a:endParaRPr lang="zh-CN" altLang="en-US" sz="3200" dirty="0">
              <a:solidFill>
                <a:schemeClr val="bg1"/>
              </a:solidFill>
              <a:latin typeface="Haettenschweiler" panose="020B0706040902060204" pitchFamily="34" charset="0"/>
            </a:endParaRPr>
          </a:p>
        </p:txBody>
      </p:sp>
      <p:pic>
        <p:nvPicPr>
          <p:cNvPr id="2" name="图片 1" descr="CR@V}KQVU(A5E@93O8DS5{E"/>
          <p:cNvPicPr>
            <a:picLocks noChangeAspect="1"/>
          </p:cNvPicPr>
          <p:nvPr/>
        </p:nvPicPr>
        <p:blipFill>
          <a:blip r:embed="rId2"/>
          <a:stretch>
            <a:fillRect/>
          </a:stretch>
        </p:blipFill>
        <p:spPr>
          <a:xfrm>
            <a:off x="6201410" y="125095"/>
            <a:ext cx="5036820" cy="660908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618490" y="2973070"/>
            <a:ext cx="3588385"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3600" dirty="0">
                <a:solidFill>
                  <a:schemeClr val="bg1"/>
                </a:solidFill>
                <a:latin typeface="Haettenschweiler" panose="020B0706040902060204" pitchFamily="34" charset="0"/>
              </a:rPr>
              <a:t>非功能需求描述</a:t>
            </a:r>
            <a:endParaRPr lang="zh-CN" altLang="en-US" sz="3600" dirty="0">
              <a:solidFill>
                <a:schemeClr val="bg1"/>
              </a:solidFill>
              <a:latin typeface="Haettenschweiler" panose="020B0706040902060204" pitchFamily="34" charset="0"/>
            </a:endParaRPr>
          </a:p>
        </p:txBody>
      </p:sp>
      <p:sp>
        <p:nvSpPr>
          <p:cNvPr id="3" name="文本框 11"/>
          <p:cNvSpPr txBox="1"/>
          <p:nvPr/>
        </p:nvSpPr>
        <p:spPr>
          <a:xfrm>
            <a:off x="5732145" y="1384935"/>
            <a:ext cx="2093595"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3600" dirty="0">
                <a:solidFill>
                  <a:schemeClr val="tx1"/>
                </a:solidFill>
                <a:latin typeface="Haettenschweiler" panose="020B0706040902060204" pitchFamily="34" charset="0"/>
              </a:rPr>
              <a:t>性能需求</a:t>
            </a:r>
            <a:endParaRPr lang="zh-CN" altLang="en-US" sz="3600" dirty="0">
              <a:solidFill>
                <a:schemeClr val="tx1"/>
              </a:solidFill>
              <a:latin typeface="Haettenschweiler" panose="020B0706040902060204" pitchFamily="34" charset="0"/>
            </a:endParaRPr>
          </a:p>
        </p:txBody>
      </p:sp>
      <p:sp>
        <p:nvSpPr>
          <p:cNvPr id="4" name="文本框 11"/>
          <p:cNvSpPr txBox="1"/>
          <p:nvPr/>
        </p:nvSpPr>
        <p:spPr>
          <a:xfrm>
            <a:off x="5732145" y="2722880"/>
            <a:ext cx="5506720" cy="212280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3600" dirty="0">
                <a:solidFill>
                  <a:schemeClr val="bg1"/>
                </a:solidFill>
                <a:latin typeface="Haettenschweiler" panose="020B0706040902060204" pitchFamily="34" charset="0"/>
              </a:rPr>
              <a:t>       </a:t>
            </a:r>
            <a:r>
              <a:rPr lang="zh-CN" altLang="en-US" sz="3200" dirty="0">
                <a:solidFill>
                  <a:schemeClr val="tx1"/>
                </a:solidFill>
                <a:latin typeface="Haettenschweiler" panose="020B0706040902060204" pitchFamily="34" charset="0"/>
              </a:rPr>
              <a:t>在APP负荷方面，能同时在线1000人使用APP，并且APP响应时间不超过1秒钟。</a:t>
            </a:r>
            <a:endParaRPr lang="zh-CN" altLang="en-US" sz="3200" dirty="0">
              <a:solidFill>
                <a:schemeClr val="tx1"/>
              </a:solidFill>
              <a:latin typeface="Haettenschweiler" panose="020B070604090206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049655" y="3105785"/>
            <a:ext cx="2550795"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3600" dirty="0">
                <a:solidFill>
                  <a:schemeClr val="bg1"/>
                </a:solidFill>
                <a:latin typeface="Haettenschweiler" panose="020B0706040902060204" pitchFamily="34" charset="0"/>
              </a:rPr>
              <a:t>运行环境</a:t>
            </a:r>
            <a:endParaRPr lang="zh-CN" altLang="en-US" sz="3600" dirty="0">
              <a:solidFill>
                <a:schemeClr val="bg1"/>
              </a:solidFill>
              <a:latin typeface="Haettenschweiler" panose="020B0706040902060204" pitchFamily="34" charset="0"/>
            </a:endParaRPr>
          </a:p>
        </p:txBody>
      </p:sp>
      <p:sp>
        <p:nvSpPr>
          <p:cNvPr id="3" name="文本框 11"/>
          <p:cNvSpPr txBox="1"/>
          <p:nvPr/>
        </p:nvSpPr>
        <p:spPr>
          <a:xfrm>
            <a:off x="5574665" y="818515"/>
            <a:ext cx="2093595" cy="6451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3600" dirty="0">
                <a:solidFill>
                  <a:schemeClr val="tx1"/>
                </a:solidFill>
                <a:latin typeface="Haettenschweiler" panose="020B0706040902060204" pitchFamily="34" charset="0"/>
              </a:rPr>
              <a:t>服务器</a:t>
            </a:r>
            <a:endParaRPr lang="zh-CN" altLang="en-US" sz="3600" dirty="0">
              <a:solidFill>
                <a:schemeClr val="tx1"/>
              </a:solidFill>
              <a:latin typeface="Haettenschweiler" panose="020B0706040902060204" pitchFamily="34" charset="0"/>
            </a:endParaRPr>
          </a:p>
        </p:txBody>
      </p:sp>
      <p:graphicFrame>
        <p:nvGraphicFramePr>
          <p:cNvPr id="2" name="表格 1"/>
          <p:cNvGraphicFramePr/>
          <p:nvPr/>
        </p:nvGraphicFramePr>
        <p:xfrm>
          <a:off x="5307330" y="2197100"/>
          <a:ext cx="6198235" cy="3623310"/>
        </p:xfrm>
        <a:graphic>
          <a:graphicData uri="http://schemas.openxmlformats.org/drawingml/2006/table">
            <a:tbl>
              <a:tblPr firstRow="1" bandRow="1">
                <a:tableStyleId>{5940675A-B579-460E-94D1-54222C63F5DA}</a:tableStyleId>
              </a:tblPr>
              <a:tblGrid>
                <a:gridCol w="1271270"/>
                <a:gridCol w="4926965"/>
              </a:tblGrid>
              <a:tr h="603885">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操作系统</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333333"/>
                          </a:solidFill>
                          <a:latin typeface="宋体" panose="02010600030101010101" pitchFamily="2" charset="-122"/>
                          <a:ea typeface="宋体" panose="02010600030101010101" pitchFamily="2" charset="-122"/>
                          <a:cs typeface="宋体" panose="02010600030101010101" pitchFamily="2" charset="-122"/>
                        </a:rPr>
                        <a:t>Windows Server 2012 R2 数据中心版</a:t>
                      </a:r>
                      <a:endParaRPr lang="en-US" altLang="en-US" sz="20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3885">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服务器</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阿里云</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3885">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数据库</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Mysql8.0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3885">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内存</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32G</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3885">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使用带宽</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100M</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3885">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硬盘</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40T SSD</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Eight</a:t>
            </a:r>
            <a:endParaRPr lang="en-US" altLang="zh-CN" sz="4000" dirty="0">
              <a:solidFill>
                <a:schemeClr val="bg1"/>
              </a:solidFill>
              <a:latin typeface="Eras Light ITC" panose="020B0402030504020804" pitchFamily="34" charset="0"/>
            </a:endParaRPr>
          </a:p>
        </p:txBody>
      </p:sp>
      <p:sp>
        <p:nvSpPr>
          <p:cNvPr id="16395" name="文本框 11"/>
          <p:cNvSpPr txBox="1"/>
          <p:nvPr/>
        </p:nvSpPr>
        <p:spPr>
          <a:xfrm>
            <a:off x="4195445" y="3070225"/>
            <a:ext cx="3007995" cy="14452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 </a:t>
            </a:r>
            <a:r>
              <a:rPr lang="zh-CN" altLang="en-US" sz="4400" dirty="0" smtClean="0">
                <a:solidFill>
                  <a:schemeClr val="bg1"/>
                </a:solidFill>
                <a:latin typeface="Eras Demi ITC" panose="020B0805030504020804" pitchFamily="34" charset="0"/>
              </a:rPr>
              <a:t>测试用例</a:t>
            </a:r>
            <a:endParaRPr lang="zh-CN" altLang="en-US" sz="44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zh-CN" altLang="en-US" sz="4400" dirty="0" smtClean="0">
                <a:solidFill>
                  <a:schemeClr val="bg1"/>
                </a:solidFill>
                <a:latin typeface="Eras Demi ITC" panose="020B0805030504020804" pitchFamily="34" charset="0"/>
              </a:rPr>
              <a:t>（ </a:t>
            </a:r>
            <a:r>
              <a:rPr lang="en-US" altLang="zh-CN" sz="4400" dirty="0" smtClean="0">
                <a:solidFill>
                  <a:schemeClr val="bg1"/>
                </a:solidFill>
                <a:latin typeface="Eras Demi ITC" panose="020B0805030504020804" pitchFamily="34" charset="0"/>
              </a:rPr>
              <a:t>157</a:t>
            </a:r>
            <a:r>
              <a:rPr lang="zh-CN" altLang="en-US" sz="4400" dirty="0" smtClean="0">
                <a:solidFill>
                  <a:schemeClr val="bg1"/>
                </a:solidFill>
                <a:latin typeface="Eras Demi ITC" panose="020B0805030504020804" pitchFamily="34" charset="0"/>
              </a:rPr>
              <a:t>项）</a:t>
            </a:r>
            <a:endParaRPr lang="zh-CN" altLang="en-US" sz="4400" dirty="0" smtClean="0">
              <a:solidFill>
                <a:schemeClr val="bg1"/>
              </a:solidFill>
              <a:latin typeface="Eras Demi ITC" panose="020B0805030504020804" pitchFamily="34" charset="0"/>
            </a:endParaRPr>
          </a:p>
        </p:txBody>
      </p:sp>
      <p:sp>
        <p:nvSpPr>
          <p:cNvPr id="16397" name="任意多边形 5"/>
          <p:cNvSpPr/>
          <p:nvPr/>
        </p:nvSpPr>
        <p:spPr>
          <a:xfrm rot="-7269724">
            <a:off x="7103745" y="1628775"/>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254760" y="3977005"/>
            <a:ext cx="203898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测试用例</a:t>
            </a:r>
            <a:endParaRPr lang="zh-CN" altLang="en-US" dirty="0" smtClean="0">
              <a:solidFill>
                <a:schemeClr val="bg1"/>
              </a:solidFill>
            </a:endParaRPr>
          </a:p>
        </p:txBody>
      </p:sp>
      <p:pic>
        <p:nvPicPr>
          <p:cNvPr id="2" name="图片 1" descr="XX}43`B}}]]C3YXRA{Z)A6H"/>
          <p:cNvPicPr>
            <a:picLocks noChangeAspect="1"/>
          </p:cNvPicPr>
          <p:nvPr/>
        </p:nvPicPr>
        <p:blipFill>
          <a:blip r:embed="rId1"/>
          <a:stretch>
            <a:fillRect/>
          </a:stretch>
        </p:blipFill>
        <p:spPr>
          <a:xfrm>
            <a:off x="4878070" y="52070"/>
            <a:ext cx="6511925" cy="652335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Nine</a:t>
            </a:r>
            <a:endParaRPr lang="en-US" altLang="zh-CN" sz="4000" dirty="0">
              <a:solidFill>
                <a:schemeClr val="bg1"/>
              </a:solidFill>
              <a:latin typeface="Eras Light ITC" panose="020B0402030504020804" pitchFamily="34" charset="0"/>
            </a:endParaRPr>
          </a:p>
        </p:txBody>
      </p:sp>
      <p:sp>
        <p:nvSpPr>
          <p:cNvPr id="16395" name="文本框 11"/>
          <p:cNvSpPr txBox="1"/>
          <p:nvPr/>
        </p:nvSpPr>
        <p:spPr>
          <a:xfrm>
            <a:off x="5052141" y="3270622"/>
            <a:ext cx="2418080" cy="7683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smtClean="0">
                <a:solidFill>
                  <a:schemeClr val="bg1"/>
                </a:solidFill>
                <a:latin typeface="Eras Demi ITC" panose="020B0805030504020804" pitchFamily="34" charset="0"/>
              </a:rPr>
              <a:t>用户手册</a:t>
            </a:r>
            <a:endParaRPr lang="zh-CN" altLang="en-US" sz="4400" dirty="0" smtClean="0">
              <a:solidFill>
                <a:schemeClr val="bg1"/>
              </a:solidFill>
              <a:latin typeface="Eras Demi ITC" panose="020B0805030504020804" pitchFamily="34" charset="0"/>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3745" y="1628775"/>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450850" y="2644140"/>
            <a:ext cx="3588385" cy="15684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3200" dirty="0">
                <a:solidFill>
                  <a:schemeClr val="bg1"/>
                </a:solidFill>
                <a:latin typeface="Haettenschweiler" panose="020B0706040902060204" pitchFamily="34" charset="0"/>
              </a:rPr>
              <a:t>1</a:t>
            </a:r>
            <a:r>
              <a:rPr lang="zh-CN" altLang="en-US" sz="3200" dirty="0">
                <a:solidFill>
                  <a:schemeClr val="bg1"/>
                </a:solidFill>
                <a:latin typeface="Haettenschweiler" panose="020B0706040902060204" pitchFamily="34" charset="0"/>
              </a:rPr>
              <a:t>、在地图位置上点击一个想要查看活动的钓点</a:t>
            </a:r>
            <a:endParaRPr lang="zh-CN" altLang="en-US" sz="3200" dirty="0">
              <a:solidFill>
                <a:schemeClr val="bg1"/>
              </a:solidFill>
              <a:latin typeface="Haettenschweiler" panose="020B0706040902060204" pitchFamily="34" charset="0"/>
            </a:endParaRPr>
          </a:p>
        </p:txBody>
      </p:sp>
      <p:pic>
        <p:nvPicPr>
          <p:cNvPr id="3" name="图片 2" descr="1BUPVN3M{@}@I5XI~PN1B7O"/>
          <p:cNvPicPr>
            <a:picLocks noChangeAspect="1"/>
          </p:cNvPicPr>
          <p:nvPr/>
        </p:nvPicPr>
        <p:blipFill>
          <a:blip r:embed="rId2"/>
          <a:stretch>
            <a:fillRect/>
          </a:stretch>
        </p:blipFill>
        <p:spPr>
          <a:xfrm>
            <a:off x="6422390" y="60325"/>
            <a:ext cx="3437890" cy="673608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450850" y="2399030"/>
            <a:ext cx="3588385" cy="206121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3200" dirty="0">
                <a:solidFill>
                  <a:schemeClr val="bg1"/>
                </a:solidFill>
                <a:latin typeface="Haettenschweiler" panose="020B0706040902060204" pitchFamily="34" charset="0"/>
              </a:rPr>
              <a:t>2</a:t>
            </a:r>
            <a:r>
              <a:rPr lang="zh-CN" altLang="en-US" sz="3200" dirty="0">
                <a:solidFill>
                  <a:schemeClr val="bg1"/>
                </a:solidFill>
                <a:latin typeface="Haettenschweiler" panose="020B0706040902060204" pitchFamily="34" charset="0"/>
              </a:rPr>
              <a:t>、在地点的详细信息页点击活动按钮来查看该地点创建过的活动</a:t>
            </a:r>
            <a:endParaRPr lang="zh-CN" altLang="en-US" sz="3200" dirty="0">
              <a:solidFill>
                <a:schemeClr val="bg1"/>
              </a:solidFill>
              <a:latin typeface="Haettenschweiler" panose="020B0706040902060204" pitchFamily="34" charset="0"/>
            </a:endParaRPr>
          </a:p>
        </p:txBody>
      </p:sp>
      <p:pic>
        <p:nvPicPr>
          <p:cNvPr id="2" name="图片 1" descr="_0_`LP$XC5Y9YPF$37B}OYQ"/>
          <p:cNvPicPr>
            <a:picLocks noChangeAspect="1"/>
          </p:cNvPicPr>
          <p:nvPr/>
        </p:nvPicPr>
        <p:blipFill>
          <a:blip r:embed="rId2"/>
          <a:stretch>
            <a:fillRect/>
          </a:stretch>
        </p:blipFill>
        <p:spPr>
          <a:xfrm>
            <a:off x="6432550" y="106680"/>
            <a:ext cx="3472815" cy="664337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One</a:t>
            </a:r>
            <a:endParaRPr lang="zh-CN" altLang="en-US" sz="4000" dirty="0">
              <a:solidFill>
                <a:schemeClr val="bg1"/>
              </a:solidFill>
              <a:latin typeface="Eras Light ITC" panose="020B0402030504020804" pitchFamily="34" charset="0"/>
            </a:endParaRPr>
          </a:p>
        </p:txBody>
      </p:sp>
      <p:sp>
        <p:nvSpPr>
          <p:cNvPr id="16395" name="文本框 11"/>
          <p:cNvSpPr txBox="1"/>
          <p:nvPr/>
        </p:nvSpPr>
        <p:spPr>
          <a:xfrm>
            <a:off x="4147266" y="3270622"/>
            <a:ext cx="4094480" cy="7683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smtClean="0">
                <a:solidFill>
                  <a:schemeClr val="bg1"/>
                </a:solidFill>
                <a:latin typeface="Eras Demi ITC" panose="020B0805030504020804" pitchFamily="34" charset="0"/>
              </a:rPr>
              <a:t>范围与愿景文档</a:t>
            </a:r>
            <a:endParaRPr lang="zh-CN" altLang="en-US" sz="4400" dirty="0" smtClean="0">
              <a:solidFill>
                <a:schemeClr val="bg1"/>
              </a:solidFill>
              <a:latin typeface="Eras Demi ITC" panose="020B0805030504020804" pitchFamily="34" charset="0"/>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450850" y="2645410"/>
            <a:ext cx="3588385" cy="156845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3200" dirty="0">
                <a:solidFill>
                  <a:schemeClr val="bg1"/>
                </a:solidFill>
                <a:latin typeface="Haettenschweiler" panose="020B0706040902060204" pitchFamily="34" charset="0"/>
              </a:rPr>
              <a:t>3</a:t>
            </a:r>
            <a:r>
              <a:rPr lang="zh-CN" altLang="en-US" sz="3200" dirty="0">
                <a:solidFill>
                  <a:schemeClr val="bg1"/>
                </a:solidFill>
                <a:latin typeface="Haettenschweiler" panose="020B0706040902060204" pitchFamily="34" charset="0"/>
              </a:rPr>
              <a:t>、在查看该地点活动历史上点击创建活动按钮</a:t>
            </a:r>
            <a:endParaRPr lang="zh-CN" altLang="en-US" sz="3200" dirty="0">
              <a:solidFill>
                <a:schemeClr val="bg1"/>
              </a:solidFill>
              <a:latin typeface="Haettenschweiler" panose="020B0706040902060204" pitchFamily="34" charset="0"/>
            </a:endParaRPr>
          </a:p>
        </p:txBody>
      </p:sp>
      <p:pic>
        <p:nvPicPr>
          <p:cNvPr id="2" name="图片 1" descr="_`~2U73BO76I%)[M[{1J726"/>
          <p:cNvPicPr>
            <a:picLocks noChangeAspect="1"/>
          </p:cNvPicPr>
          <p:nvPr/>
        </p:nvPicPr>
        <p:blipFill>
          <a:blip r:embed="rId2"/>
          <a:stretch>
            <a:fillRect/>
          </a:stretch>
        </p:blipFill>
        <p:spPr>
          <a:xfrm>
            <a:off x="6355715" y="175895"/>
            <a:ext cx="3509010" cy="650430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弦形 17"/>
          <p:cNvGrpSpPr/>
          <p:nvPr/>
        </p:nvGrpSpPr>
        <p:grpSpPr>
          <a:xfrm>
            <a:off x="4206875" y="2998788"/>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450850" y="2645410"/>
            <a:ext cx="3588385" cy="206121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3200" dirty="0">
                <a:solidFill>
                  <a:schemeClr val="bg1"/>
                </a:solidFill>
                <a:latin typeface="Haettenschweiler" panose="020B0706040902060204" pitchFamily="34" charset="0"/>
              </a:rPr>
              <a:t>4</a:t>
            </a:r>
            <a:r>
              <a:rPr lang="zh-CN" altLang="en-US" sz="3200" dirty="0">
                <a:solidFill>
                  <a:schemeClr val="bg1"/>
                </a:solidFill>
                <a:latin typeface="Haettenschweiler" panose="020B0706040902060204" pitchFamily="34" charset="0"/>
              </a:rPr>
              <a:t>、点击发起活动按钮，填写信息来点击保存来创建活动</a:t>
            </a:r>
            <a:endParaRPr lang="zh-CN" altLang="en-US" sz="3200" dirty="0">
              <a:solidFill>
                <a:schemeClr val="bg1"/>
              </a:solidFill>
              <a:latin typeface="Haettenschweiler" panose="020B0706040902060204" pitchFamily="34" charset="0"/>
            </a:endParaRPr>
          </a:p>
        </p:txBody>
      </p:sp>
      <p:pic>
        <p:nvPicPr>
          <p:cNvPr id="3" name="图片 2" descr="1QM$$BPOZ{N[F_9TZ)]BB)K"/>
          <p:cNvPicPr>
            <a:picLocks noChangeAspect="1"/>
          </p:cNvPicPr>
          <p:nvPr/>
        </p:nvPicPr>
        <p:blipFill>
          <a:blip r:embed="rId2"/>
          <a:stretch>
            <a:fillRect/>
          </a:stretch>
        </p:blipFill>
        <p:spPr>
          <a:xfrm>
            <a:off x="6591300" y="84455"/>
            <a:ext cx="3401695" cy="668972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Ten</a:t>
            </a:r>
            <a:endParaRPr lang="en-US" altLang="zh-CN" sz="4000" dirty="0">
              <a:solidFill>
                <a:schemeClr val="bg1"/>
              </a:solidFill>
              <a:latin typeface="Eras Light ITC" panose="020B0402030504020804" pitchFamily="34" charset="0"/>
            </a:endParaRPr>
          </a:p>
        </p:txBody>
      </p:sp>
      <p:sp>
        <p:nvSpPr>
          <p:cNvPr id="16395" name="文本框 11"/>
          <p:cNvSpPr txBox="1"/>
          <p:nvPr/>
        </p:nvSpPr>
        <p:spPr>
          <a:xfrm>
            <a:off x="4704796" y="3196962"/>
            <a:ext cx="2418080" cy="7683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smtClean="0">
                <a:solidFill>
                  <a:schemeClr val="bg1"/>
                </a:solidFill>
                <a:latin typeface="Eras Demi ITC" panose="020B0805030504020804" pitchFamily="34" charset="0"/>
              </a:rPr>
              <a:t>内部评审</a:t>
            </a:r>
            <a:endParaRPr lang="zh-CN" altLang="en-US" sz="4400" dirty="0" smtClean="0">
              <a:solidFill>
                <a:schemeClr val="bg1"/>
              </a:solidFill>
              <a:latin typeface="Eras Demi ITC" panose="020B0805030504020804" pitchFamily="34" charset="0"/>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3745" y="1628775"/>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254760" y="3977005"/>
            <a:ext cx="203898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内部评审</a:t>
            </a:r>
            <a:endParaRPr lang="zh-CN" altLang="en-US" dirty="0" smtClean="0">
              <a:solidFill>
                <a:schemeClr val="bg1"/>
              </a:solidFill>
            </a:endParaRPr>
          </a:p>
        </p:txBody>
      </p:sp>
      <p:pic>
        <p:nvPicPr>
          <p:cNvPr id="3" name="图片 2" descr="BLX6LF{WCCRL0C5SPO55OTS"/>
          <p:cNvPicPr>
            <a:picLocks noChangeAspect="1"/>
          </p:cNvPicPr>
          <p:nvPr/>
        </p:nvPicPr>
        <p:blipFill>
          <a:blip r:embed="rId1"/>
          <a:stretch>
            <a:fillRect/>
          </a:stretch>
        </p:blipFill>
        <p:spPr>
          <a:xfrm>
            <a:off x="4114165" y="252730"/>
            <a:ext cx="7433945" cy="635063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765675"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254760" y="3977005"/>
            <a:ext cx="203898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参考文献</a:t>
            </a:r>
            <a:endParaRPr lang="zh-CN" altLang="en-US" dirty="0" smtClean="0">
              <a:solidFill>
                <a:schemeClr val="bg1"/>
              </a:solidFill>
            </a:endParaRPr>
          </a:p>
        </p:txBody>
      </p:sp>
      <p:sp>
        <p:nvSpPr>
          <p:cNvPr id="28679" name="标题 1"/>
          <p:cNvSpPr txBox="1"/>
          <p:nvPr/>
        </p:nvSpPr>
        <p:spPr>
          <a:xfrm>
            <a:off x="4429125" y="712470"/>
            <a:ext cx="7410450" cy="588772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400" dirty="0">
                <a:solidFill>
                  <a:schemeClr val="bg1"/>
                </a:solidFill>
                <a:latin typeface="+mn-ea"/>
                <a:sym typeface="+mn-ea"/>
              </a:rPr>
              <a:t>    1</a:t>
            </a:r>
            <a:r>
              <a:rPr lang="zh-CN" altLang="en-US" sz="2400" dirty="0">
                <a:solidFill>
                  <a:schemeClr val="bg1"/>
                </a:solidFill>
                <a:latin typeface="+mn-ea"/>
                <a:sym typeface="+mn-ea"/>
              </a:rPr>
              <a:t>、《PRD2018-G07-需求规格说明书》</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en-US" altLang="zh-CN" sz="2400" dirty="0">
                <a:solidFill>
                  <a:schemeClr val="bg1"/>
                </a:solidFill>
                <a:latin typeface="+mn-ea"/>
                <a:sym typeface="+mn-ea"/>
              </a:rPr>
              <a:t>    2</a:t>
            </a:r>
            <a:r>
              <a:rPr lang="zh-CN" altLang="en-US" sz="2400" dirty="0">
                <a:solidFill>
                  <a:schemeClr val="bg1"/>
                </a:solidFill>
                <a:latin typeface="+mn-ea"/>
                <a:sym typeface="+mn-ea"/>
              </a:rPr>
              <a:t>、《PRD2018-G07-用户手册》</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r>
              <a:rPr lang="en-US" altLang="zh-CN" sz="2400" dirty="0">
                <a:solidFill>
                  <a:schemeClr val="bg1"/>
                </a:solidFill>
                <a:latin typeface="+mn-ea"/>
                <a:sym typeface="+mn-ea"/>
              </a:rPr>
              <a:t>3</a:t>
            </a:r>
            <a:r>
              <a:rPr lang="zh-CN" altLang="en-US" sz="2400" dirty="0">
                <a:solidFill>
                  <a:schemeClr val="bg1"/>
                </a:solidFill>
                <a:latin typeface="+mn-ea"/>
                <a:sym typeface="+mn-ea"/>
              </a:rPr>
              <a:t>、《PRD2018-G07-愿景与范围》</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r>
              <a:rPr lang="en-US" altLang="zh-CN" sz="2400" dirty="0">
                <a:solidFill>
                  <a:schemeClr val="bg1"/>
                </a:solidFill>
                <a:latin typeface="+mn-ea"/>
                <a:sym typeface="+mn-ea"/>
              </a:rPr>
              <a:t>4</a:t>
            </a:r>
            <a:r>
              <a:rPr lang="zh-CN" altLang="en-US" sz="2400" dirty="0">
                <a:solidFill>
                  <a:schemeClr val="bg1"/>
                </a:solidFill>
                <a:latin typeface="+mn-ea"/>
                <a:sym typeface="+mn-ea"/>
              </a:rPr>
              <a:t>、《PRD2018-G07-测试用例》</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r>
              <a:rPr lang="en-US" altLang="zh-CN" sz="2400" dirty="0">
                <a:solidFill>
                  <a:schemeClr val="bg1"/>
                </a:solidFill>
                <a:latin typeface="+mn-ea"/>
                <a:sym typeface="+mn-ea"/>
              </a:rPr>
              <a:t>5</a:t>
            </a:r>
            <a:r>
              <a:rPr lang="zh-CN" altLang="en-US" sz="2400" dirty="0">
                <a:solidFill>
                  <a:schemeClr val="bg1"/>
                </a:solidFill>
                <a:latin typeface="+mn-ea"/>
                <a:sym typeface="+mn-ea"/>
              </a:rPr>
              <a:t>、《PRD2018-G07-QFD 打分表合集》</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r>
              <a:rPr lang="en-US" altLang="zh-CN" sz="2400" dirty="0">
                <a:solidFill>
                  <a:schemeClr val="bg1"/>
                </a:solidFill>
                <a:latin typeface="+mn-ea"/>
                <a:sym typeface="+mn-ea"/>
              </a:rPr>
              <a:t>6</a:t>
            </a:r>
            <a:r>
              <a:rPr lang="zh-CN" altLang="en-US" sz="2400" dirty="0">
                <a:solidFill>
                  <a:schemeClr val="bg1"/>
                </a:solidFill>
                <a:latin typeface="+mn-ea"/>
                <a:sym typeface="+mn-ea"/>
              </a:rPr>
              <a:t>、《PRD-2018-G07-JAD会议记录》</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r>
              <a:rPr lang="en-US" altLang="zh-CN" sz="2400" dirty="0">
                <a:solidFill>
                  <a:schemeClr val="bg1"/>
                </a:solidFill>
                <a:latin typeface="+mn-ea"/>
                <a:sym typeface="+mn-ea"/>
              </a:rPr>
              <a:t>7</a:t>
            </a:r>
            <a:r>
              <a:rPr lang="zh-CN" altLang="en-US" sz="2400" dirty="0">
                <a:solidFill>
                  <a:schemeClr val="bg1"/>
                </a:solidFill>
                <a:latin typeface="+mn-ea"/>
                <a:sym typeface="+mn-ea"/>
              </a:rPr>
              <a:t>、《PRD2018-G07-用户群分类》</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r>
              <a:rPr lang="en-US" altLang="zh-CN" sz="2400" dirty="0">
                <a:solidFill>
                  <a:schemeClr val="bg1"/>
                </a:solidFill>
                <a:latin typeface="+mn-ea"/>
                <a:sym typeface="+mn-ea"/>
              </a:rPr>
              <a:t>8</a:t>
            </a:r>
            <a:r>
              <a:rPr lang="zh-CN" altLang="en-US" sz="2400" dirty="0">
                <a:solidFill>
                  <a:schemeClr val="bg1"/>
                </a:solidFill>
                <a:latin typeface="+mn-ea"/>
                <a:sym typeface="+mn-ea"/>
              </a:rPr>
              <a:t>、《GB/T 8567-2006.国标《计算机软件文档编  </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制规范》》</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20165" y="3977005"/>
            <a:ext cx="203898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绩效评价</a:t>
            </a:r>
            <a:endParaRPr lang="zh-CN" altLang="en-US" dirty="0" smtClean="0">
              <a:solidFill>
                <a:schemeClr val="bg1"/>
              </a:solidFill>
            </a:endParaRPr>
          </a:p>
        </p:txBody>
      </p:sp>
      <p:sp>
        <p:nvSpPr>
          <p:cNvPr id="28679" name="标题 1"/>
          <p:cNvSpPr txBox="1"/>
          <p:nvPr/>
        </p:nvSpPr>
        <p:spPr>
          <a:xfrm>
            <a:off x="4488815" y="668020"/>
            <a:ext cx="7522210" cy="586613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400" dirty="0">
                <a:solidFill>
                  <a:schemeClr val="bg1"/>
                </a:solidFill>
                <a:latin typeface="+mn-ea"/>
                <a:sym typeface="+mn-ea"/>
              </a:rPr>
              <a:t>    </a:t>
            </a:r>
            <a:r>
              <a:rPr lang="zh-CN" altLang="en-US" sz="2400" dirty="0">
                <a:solidFill>
                  <a:schemeClr val="bg1"/>
                </a:solidFill>
                <a:latin typeface="+mn-ea"/>
                <a:sym typeface="+mn-ea"/>
              </a:rPr>
              <a:t>张荣阳：</a:t>
            </a:r>
            <a:r>
              <a:rPr lang="en-US" altLang="zh-CN" sz="2400" dirty="0">
                <a:solidFill>
                  <a:schemeClr val="bg1"/>
                </a:solidFill>
                <a:latin typeface="+mn-ea"/>
                <a:sym typeface="+mn-ea"/>
              </a:rPr>
              <a:t>93   </a:t>
            </a:r>
            <a:r>
              <a:rPr lang="zh-CN" altLang="en-US" sz="2400" dirty="0">
                <a:solidFill>
                  <a:schemeClr val="bg1"/>
                </a:solidFill>
                <a:latin typeface="+mn-ea"/>
                <a:sym typeface="+mn-ea"/>
              </a:rPr>
              <a:t>对话框图，时序图，测试用</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例，客户、用户</a:t>
            </a:r>
            <a:r>
              <a:rPr lang="en-US" altLang="zh-CN" sz="2400" dirty="0">
                <a:solidFill>
                  <a:schemeClr val="bg1"/>
                </a:solidFill>
                <a:latin typeface="+mn-ea"/>
                <a:sym typeface="+mn-ea"/>
              </a:rPr>
              <a:t>QFD</a:t>
            </a:r>
            <a:r>
              <a:rPr lang="zh-CN" altLang="en-US" sz="2400" dirty="0">
                <a:solidFill>
                  <a:schemeClr val="bg1"/>
                </a:solidFill>
                <a:latin typeface="+mn-ea"/>
                <a:sym typeface="+mn-ea"/>
              </a:rPr>
              <a:t>，</a:t>
            </a:r>
            <a:r>
              <a:rPr lang="en-US" altLang="zh-CN" sz="2400" dirty="0">
                <a:solidFill>
                  <a:schemeClr val="bg1"/>
                </a:solidFill>
                <a:latin typeface="+mn-ea"/>
                <a:sym typeface="+mn-ea"/>
              </a:rPr>
              <a:t>SRS</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en-US" altLang="zh-CN" sz="2400" dirty="0">
                <a:solidFill>
                  <a:schemeClr val="bg1"/>
                </a:solidFill>
                <a:latin typeface="+mn-ea"/>
                <a:sym typeface="+mn-ea"/>
              </a:rPr>
              <a:t>    </a:t>
            </a:r>
            <a:r>
              <a:rPr lang="zh-CN" altLang="en-US" sz="2400" dirty="0">
                <a:solidFill>
                  <a:schemeClr val="bg1"/>
                </a:solidFill>
                <a:latin typeface="+mn-ea"/>
                <a:sym typeface="+mn-ea"/>
              </a:rPr>
              <a:t>赵伟宏：</a:t>
            </a:r>
            <a:r>
              <a:rPr lang="en-US" altLang="zh-CN" sz="2400" dirty="0">
                <a:solidFill>
                  <a:schemeClr val="bg1"/>
                </a:solidFill>
                <a:latin typeface="+mn-ea"/>
                <a:sym typeface="+mn-ea"/>
              </a:rPr>
              <a:t>92   </a:t>
            </a:r>
            <a:r>
              <a:rPr lang="zh-CN" altLang="en-US" sz="2400" dirty="0">
                <a:solidFill>
                  <a:schemeClr val="bg1"/>
                </a:solidFill>
                <a:latin typeface="+mn-ea"/>
                <a:sym typeface="+mn-ea"/>
              </a:rPr>
              <a:t>管理员界面原型，</a:t>
            </a:r>
            <a:r>
              <a:rPr lang="en-US" altLang="zh-CN" sz="2400" dirty="0">
                <a:solidFill>
                  <a:schemeClr val="bg1"/>
                </a:solidFill>
                <a:latin typeface="+mn-ea"/>
                <a:sym typeface="+mn-ea"/>
              </a:rPr>
              <a:t>SRS,ER</a:t>
            </a:r>
            <a:r>
              <a:rPr lang="zh-CN" altLang="en-US" sz="2400" dirty="0">
                <a:solidFill>
                  <a:schemeClr val="bg1"/>
                </a:solidFill>
                <a:latin typeface="+mn-ea"/>
                <a:sym typeface="+mn-ea"/>
              </a:rPr>
              <a:t>图，部署 </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图，对话框图</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林翼力：</a:t>
            </a:r>
            <a:r>
              <a:rPr lang="en-US" altLang="zh-CN" sz="2400" dirty="0">
                <a:solidFill>
                  <a:schemeClr val="bg1"/>
                </a:solidFill>
                <a:latin typeface="+mn-ea"/>
                <a:sym typeface="+mn-ea"/>
              </a:rPr>
              <a:t>94   </a:t>
            </a:r>
            <a:r>
              <a:rPr lang="zh-CN" altLang="en-US" sz="2400" dirty="0">
                <a:solidFill>
                  <a:schemeClr val="bg1"/>
                </a:solidFill>
                <a:latin typeface="+mn-ea"/>
                <a:sym typeface="+mn-ea"/>
              </a:rPr>
              <a:t>游客用例，用例图，</a:t>
            </a:r>
            <a:r>
              <a:rPr lang="en-US" altLang="zh-CN" sz="2400" dirty="0">
                <a:solidFill>
                  <a:schemeClr val="bg1"/>
                </a:solidFill>
                <a:latin typeface="+mn-ea"/>
                <a:sym typeface="+mn-ea"/>
              </a:rPr>
              <a:t>QFD</a:t>
            </a:r>
            <a:r>
              <a:rPr lang="zh-CN" altLang="en-US" sz="2400" dirty="0">
                <a:solidFill>
                  <a:schemeClr val="bg1"/>
                </a:solidFill>
                <a:latin typeface="+mn-ea"/>
                <a:sym typeface="+mn-ea"/>
              </a:rPr>
              <a:t>汇总， </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评审</a:t>
            </a:r>
            <a:r>
              <a:rPr lang="en-US" altLang="zh-CN" sz="2400" dirty="0">
                <a:solidFill>
                  <a:schemeClr val="bg1"/>
                </a:solidFill>
                <a:latin typeface="+mn-ea"/>
                <a:sym typeface="+mn-ea"/>
              </a:rPr>
              <a:t>PPT</a:t>
            </a:r>
            <a:r>
              <a:rPr lang="zh-CN" altLang="en-US" sz="2400" dirty="0">
                <a:solidFill>
                  <a:schemeClr val="bg1"/>
                </a:solidFill>
                <a:latin typeface="+mn-ea"/>
                <a:sym typeface="+mn-ea"/>
              </a:rPr>
              <a:t>制作，用户手册，</a:t>
            </a:r>
            <a:r>
              <a:rPr lang="en-US" altLang="zh-CN" sz="2400" dirty="0">
                <a:solidFill>
                  <a:schemeClr val="bg1"/>
                </a:solidFill>
                <a:latin typeface="+mn-ea"/>
                <a:sym typeface="+mn-ea"/>
              </a:rPr>
              <a:t>SRS</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endParaRPr lang="en-US" altLang="zh-CN"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陈帆：</a:t>
            </a:r>
            <a:r>
              <a:rPr lang="en-US" altLang="zh-CN" sz="2400" dirty="0">
                <a:solidFill>
                  <a:schemeClr val="bg1"/>
                </a:solidFill>
                <a:latin typeface="+mn-ea"/>
                <a:sym typeface="+mn-ea"/>
              </a:rPr>
              <a:t>91</a:t>
            </a:r>
            <a:r>
              <a:rPr lang="zh-CN" altLang="en-US" sz="2400" dirty="0">
                <a:solidFill>
                  <a:schemeClr val="bg1"/>
                </a:solidFill>
                <a:latin typeface="+mn-ea"/>
                <a:sym typeface="+mn-ea"/>
              </a:rPr>
              <a:t>     大部分的客户端界面原型</a:t>
            </a:r>
            <a:r>
              <a:rPr lang="en-US" altLang="zh-CN" sz="2400" dirty="0">
                <a:solidFill>
                  <a:schemeClr val="bg1"/>
                </a:solidFill>
                <a:latin typeface="+mn-ea"/>
                <a:sym typeface="+mn-ea"/>
              </a:rPr>
              <a:t>,SRS</a:t>
            </a:r>
            <a:r>
              <a:rPr lang="zh-CN" altLang="en-US" sz="2400" dirty="0">
                <a:solidFill>
                  <a:schemeClr val="bg1"/>
                </a:solidFill>
                <a:latin typeface="+mn-ea"/>
                <a:sym typeface="+mn-ea"/>
              </a:rPr>
              <a:t>，用 </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户群分类</a:t>
            </a:r>
            <a:endParaRPr lang="zh-CN" altLang="en-US" sz="2400" dirty="0">
              <a:solidFill>
                <a:schemeClr val="bg1"/>
              </a:solidFill>
              <a:latin typeface="+mn-ea"/>
              <a:sym typeface="+mn-ea"/>
            </a:endParaRPr>
          </a:p>
          <a:p>
            <a:pPr marL="0" lvl="0" indent="0" eaLnBrk="1" hangingPunct="1">
              <a:spcBef>
                <a:spcPct val="0"/>
              </a:spcBef>
              <a:buNone/>
            </a:pP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刘浥：</a:t>
            </a:r>
            <a:r>
              <a:rPr lang="en-US" altLang="zh-CN" sz="2400" dirty="0">
                <a:solidFill>
                  <a:schemeClr val="bg1"/>
                </a:solidFill>
                <a:latin typeface="+mn-ea"/>
                <a:sym typeface="+mn-ea"/>
              </a:rPr>
              <a:t>90     </a:t>
            </a:r>
            <a:r>
              <a:rPr lang="zh-CN" altLang="en-US" sz="2400" dirty="0">
                <a:solidFill>
                  <a:schemeClr val="bg1"/>
                </a:solidFill>
                <a:latin typeface="+mn-ea"/>
                <a:sym typeface="+mn-ea"/>
              </a:rPr>
              <a:t>管理员界面原型，管理员</a:t>
            </a:r>
            <a:r>
              <a:rPr lang="en-US" altLang="zh-CN" sz="2400" dirty="0">
                <a:solidFill>
                  <a:schemeClr val="bg1"/>
                </a:solidFill>
                <a:latin typeface="+mn-ea"/>
                <a:sym typeface="+mn-ea"/>
              </a:rPr>
              <a:t>QFD</a:t>
            </a:r>
            <a:r>
              <a:rPr lang="zh-CN" altLang="en-US" sz="2400" dirty="0">
                <a:solidFill>
                  <a:schemeClr val="bg1"/>
                </a:solidFill>
                <a:latin typeface="+mn-ea"/>
                <a:sym typeface="+mn-ea"/>
              </a:rPr>
              <a:t>，</a:t>
            </a:r>
            <a:r>
              <a:rPr lang="en-US" altLang="zh-CN" sz="2400" dirty="0">
                <a:solidFill>
                  <a:schemeClr val="bg1"/>
                </a:solidFill>
                <a:latin typeface="+mn-ea"/>
                <a:sym typeface="+mn-ea"/>
              </a:rPr>
              <a:t>SRS</a:t>
            </a:r>
            <a:r>
              <a:rPr lang="zh-CN" altLang="en-US" sz="2400" dirty="0">
                <a:solidFill>
                  <a:schemeClr val="bg1"/>
                </a:solidFill>
                <a:latin typeface="+mn-ea"/>
                <a:sym typeface="+mn-ea"/>
              </a:rPr>
              <a:t>，</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管理员测试用例，对话框图</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endParaRPr lang="zh-CN" altLang="en-US" sz="2400" dirty="0">
              <a:solidFill>
                <a:schemeClr val="bg1"/>
              </a:solidFill>
              <a:latin typeface="+mn-ea"/>
              <a:sym typeface="+mn-ea"/>
            </a:endParaRPr>
          </a:p>
          <a:p>
            <a:pPr marL="0" lvl="0" indent="0" eaLnBrk="1" hangingPunct="1">
              <a:spcBef>
                <a:spcPct val="0"/>
              </a:spcBef>
              <a:buNone/>
            </a:pPr>
            <a:r>
              <a:rPr lang="zh-CN" altLang="en-US" sz="2400" dirty="0">
                <a:solidFill>
                  <a:schemeClr val="bg1"/>
                </a:solidFill>
                <a:latin typeface="+mn-ea"/>
                <a:sym typeface="+mn-ea"/>
              </a:rPr>
              <a:t>    </a:t>
            </a:r>
            <a:endParaRPr lang="zh-CN" altLang="en-US" sz="2400" dirty="0">
              <a:solidFill>
                <a:schemeClr val="bg1"/>
              </a:solidFill>
              <a:latin typeface="+mn-ea"/>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4257675" y="718185"/>
            <a:ext cx="7500620" cy="542099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solidFill>
                  <a:schemeClr val="bg1"/>
                </a:solidFill>
              </a:rPr>
              <a:t>    </a:t>
            </a:r>
            <a:r>
              <a:rPr lang="en-US" altLang="zh-CN" dirty="0">
                <a:solidFill>
                  <a:schemeClr val="bg1"/>
                </a:solidFill>
              </a:rPr>
              <a:t>     </a:t>
            </a:r>
            <a:r>
              <a:rPr lang="zh-CN" altLang="en-US" dirty="0">
                <a:solidFill>
                  <a:schemeClr val="bg1"/>
                </a:solidFill>
              </a:rPr>
              <a:t>对于广大钓鱼发烧友们来说，现在的一些钓鱼类app虽然在慢慢进步，但其</a:t>
            </a:r>
            <a:r>
              <a:rPr lang="zh-CN" altLang="en-US" b="1" dirty="0">
                <a:solidFill>
                  <a:schemeClr val="bg1"/>
                </a:solidFill>
              </a:rPr>
              <a:t>浓浓的商业气息</a:t>
            </a:r>
            <a:r>
              <a:rPr lang="zh-CN" altLang="en-US" dirty="0">
                <a:solidFill>
                  <a:schemeClr val="bg1"/>
                </a:solidFill>
              </a:rPr>
              <a:t>使得它过于关注大部分人的需求，它们拥有着各种各样的功能反而</a:t>
            </a:r>
            <a:r>
              <a:rPr lang="zh-CN" altLang="en-US" b="1" dirty="0">
                <a:solidFill>
                  <a:schemeClr val="bg1"/>
                </a:solidFill>
              </a:rPr>
              <a:t>缺少了一些钓鱼发烧友们真正在意和需要的部分</a:t>
            </a:r>
            <a:r>
              <a:rPr lang="zh-CN" altLang="en-US" dirty="0">
                <a:solidFill>
                  <a:schemeClr val="bg1"/>
                </a:solidFill>
              </a:rPr>
              <a:t>：快速发现钓点，查询钓点天气和附近渔具店、农贸市场，发起约钓，分享渔获和钓鱼心得。</a:t>
            </a:r>
            <a:r>
              <a:rPr lang="zh-CN" altLang="en-US" b="1" dirty="0">
                <a:solidFill>
                  <a:schemeClr val="bg1"/>
                </a:solidFill>
              </a:rPr>
              <a:t>好不容易遇到的知心钓友再难联系，钓到大鱼的快乐无人分享，</a:t>
            </a:r>
            <a:r>
              <a:rPr lang="zh-CN" altLang="en-US" dirty="0">
                <a:solidFill>
                  <a:schemeClr val="bg1"/>
                </a:solidFill>
              </a:rPr>
              <a:t>这无疑是钓友们最不愿见到的。因此我们的老师提出了“渔乐生活”这一项目，让钓友们一键查看钓点情况，随时随地与朋友相约。</a:t>
            </a:r>
            <a:endParaRPr lang="zh-CN" altLang="en-US"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2026920" y="4129405"/>
            <a:ext cx="105981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背景</a:t>
            </a:r>
            <a:endParaRPr lang="zh-CN" altLang="en-US" dirty="0" smtClean="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3460750" y="-127000"/>
            <a:ext cx="8596630" cy="719963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b="1" dirty="0">
                <a:solidFill>
                  <a:schemeClr val="bg1"/>
                </a:solidFill>
              </a:rPr>
              <a:t>对于：</a:t>
            </a:r>
            <a:r>
              <a:rPr lang="zh-CN" altLang="en-US" dirty="0">
                <a:solidFill>
                  <a:schemeClr val="bg1"/>
                </a:solidFill>
              </a:rPr>
              <a:t>全体渔友；</a:t>
            </a:r>
            <a:endParaRPr lang="zh-CN" altLang="en-US" dirty="0">
              <a:solidFill>
                <a:schemeClr val="bg1"/>
              </a:solidFill>
            </a:endParaRPr>
          </a:p>
          <a:p>
            <a:pPr marL="0" lvl="0" indent="0" eaLnBrk="1" hangingPunct="1">
              <a:lnSpc>
                <a:spcPct val="100000"/>
              </a:lnSpc>
              <a:spcBef>
                <a:spcPct val="0"/>
              </a:spcBef>
              <a:buNone/>
            </a:pPr>
            <a:r>
              <a:rPr lang="zh-CN" altLang="en-US" b="1" dirty="0">
                <a:solidFill>
                  <a:schemeClr val="bg1"/>
                </a:solidFill>
              </a:rPr>
              <a:t>我们提供：</a:t>
            </a:r>
            <a:r>
              <a:rPr lang="zh-CN" altLang="en-US" dirty="0">
                <a:solidFill>
                  <a:schemeClr val="bg1"/>
                </a:solidFill>
              </a:rPr>
              <a:t>“渔乐生活”；</a:t>
            </a:r>
            <a:endParaRPr lang="zh-CN" altLang="en-US" dirty="0">
              <a:solidFill>
                <a:schemeClr val="bg1"/>
              </a:solidFill>
            </a:endParaRPr>
          </a:p>
          <a:p>
            <a:pPr marL="0" lvl="0" indent="0" eaLnBrk="1" hangingPunct="1">
              <a:lnSpc>
                <a:spcPct val="100000"/>
              </a:lnSpc>
              <a:spcBef>
                <a:spcPct val="0"/>
              </a:spcBef>
              <a:buNone/>
            </a:pPr>
            <a:r>
              <a:rPr lang="zh-CN" altLang="en-US" b="1" dirty="0">
                <a:solidFill>
                  <a:schemeClr val="bg1"/>
                </a:solidFill>
              </a:rPr>
              <a:t>这是一个：</a:t>
            </a:r>
            <a:r>
              <a:rPr lang="zh-CN" altLang="en-US" dirty="0">
                <a:solidFill>
                  <a:schemeClr val="bg1"/>
                </a:solidFill>
              </a:rPr>
              <a:t>钓鱼辅助APP；</a:t>
            </a:r>
            <a:endParaRPr lang="zh-CN" altLang="en-US" dirty="0">
              <a:solidFill>
                <a:schemeClr val="bg1"/>
              </a:solidFill>
            </a:endParaRPr>
          </a:p>
          <a:p>
            <a:pPr marL="0" lvl="0" indent="0" eaLnBrk="1" hangingPunct="1">
              <a:lnSpc>
                <a:spcPct val="100000"/>
              </a:lnSpc>
              <a:spcBef>
                <a:spcPct val="0"/>
              </a:spcBef>
              <a:buNone/>
            </a:pPr>
            <a:r>
              <a:rPr lang="zh-CN" altLang="en-US" b="1" dirty="0">
                <a:solidFill>
                  <a:schemeClr val="bg1"/>
                </a:solidFill>
              </a:rPr>
              <a:t>它能够：</a:t>
            </a:r>
            <a:r>
              <a:rPr lang="zh-CN" altLang="en-US" dirty="0">
                <a:solidFill>
                  <a:schemeClr val="bg1"/>
                </a:solidFill>
              </a:rPr>
              <a:t>让用户更快捷的查找钓点，更方便的与朋友交流，向各地使用本app的钓友们分享自己的收获，时常发起钓鱼活动让钓友们互相交流；</a:t>
            </a:r>
            <a:endParaRPr lang="zh-CN" altLang="en-US" b="1" dirty="0">
              <a:solidFill>
                <a:schemeClr val="bg1"/>
              </a:solidFill>
            </a:endParaRPr>
          </a:p>
          <a:p>
            <a:pPr marL="0" lvl="0" indent="0" eaLnBrk="1" hangingPunct="1">
              <a:lnSpc>
                <a:spcPct val="100000"/>
              </a:lnSpc>
              <a:spcBef>
                <a:spcPct val="0"/>
              </a:spcBef>
              <a:buNone/>
            </a:pPr>
            <a:r>
              <a:rPr lang="zh-CN" altLang="en-US" b="1" dirty="0">
                <a:solidFill>
                  <a:schemeClr val="bg1"/>
                </a:solidFill>
              </a:rPr>
              <a:t>不同于以往的：</a:t>
            </a:r>
            <a:r>
              <a:rPr lang="zh-CN" altLang="en-US" dirty="0">
                <a:solidFill>
                  <a:schemeClr val="bg1"/>
                </a:solidFill>
              </a:rPr>
              <a:t>钓鱼辅助APP；</a:t>
            </a:r>
            <a:endParaRPr lang="zh-CN" altLang="en-US" dirty="0">
              <a:solidFill>
                <a:schemeClr val="bg1"/>
              </a:solidFill>
            </a:endParaRPr>
          </a:p>
          <a:p>
            <a:pPr marL="0" lvl="0" indent="0" eaLnBrk="1" hangingPunct="1">
              <a:lnSpc>
                <a:spcPct val="100000"/>
              </a:lnSpc>
              <a:spcBef>
                <a:spcPct val="0"/>
              </a:spcBef>
              <a:buNone/>
            </a:pPr>
            <a:r>
              <a:rPr lang="zh-CN" altLang="en-US" b="1" dirty="0">
                <a:solidFill>
                  <a:schemeClr val="bg1"/>
                </a:solidFill>
              </a:rPr>
              <a:t>比如：</a:t>
            </a:r>
            <a:r>
              <a:rPr lang="zh-CN" altLang="en-US" dirty="0">
                <a:solidFill>
                  <a:schemeClr val="bg1"/>
                </a:solidFill>
              </a:rPr>
              <a:t>渔获，钓点；</a:t>
            </a:r>
            <a:endParaRPr lang="zh-CN" altLang="en-US" b="1" dirty="0">
              <a:solidFill>
                <a:schemeClr val="bg1"/>
              </a:solidFill>
            </a:endParaRPr>
          </a:p>
          <a:p>
            <a:pPr marL="0" lvl="0" indent="0" eaLnBrk="1" hangingPunct="1">
              <a:lnSpc>
                <a:spcPct val="100000"/>
              </a:lnSpc>
              <a:spcBef>
                <a:spcPct val="0"/>
              </a:spcBef>
              <a:buNone/>
            </a:pPr>
            <a:r>
              <a:rPr lang="zh-CN" altLang="en-US" b="1" dirty="0">
                <a:solidFill>
                  <a:schemeClr val="bg1"/>
                </a:solidFill>
              </a:rPr>
              <a:t>我们的产品：</a:t>
            </a:r>
            <a:r>
              <a:rPr lang="zh-CN" altLang="en-US" dirty="0">
                <a:solidFill>
                  <a:schemeClr val="bg1"/>
                </a:solidFill>
              </a:rPr>
              <a:t>在将钓鱼与交友的功能相结合的同时，不仅仅局限于单方面的关注，而且增加了朋友间或独自或群体的交流，同时新增的发起活动还能让一大片区域的钓友们共同参与到钓鱼中来，享受钓鱼的快乐；</a:t>
            </a:r>
            <a:endParaRPr lang="zh-CN" altLang="en-US" dirty="0">
              <a:solidFill>
                <a:schemeClr val="bg1"/>
              </a:solidFill>
            </a:endParaRPr>
          </a:p>
          <a:p>
            <a:pPr marL="0" lvl="0" indent="0" eaLnBrk="1" hangingPunct="1">
              <a:lnSpc>
                <a:spcPct val="100000"/>
              </a:lnSpc>
              <a:spcBef>
                <a:spcPct val="0"/>
              </a:spcBef>
              <a:buNone/>
            </a:pPr>
            <a:r>
              <a:rPr lang="zh-CN" altLang="en-US" dirty="0">
                <a:solidFill>
                  <a:schemeClr val="bg1"/>
                </a:solidFill>
              </a:rPr>
              <a:t>而且符合：真正从钓友的角度出发，全心全意为钓友服务的服务宗旨。</a:t>
            </a:r>
            <a:endParaRPr lang="zh-CN" altLang="en-US"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20165" y="3977005"/>
            <a:ext cx="184213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愿景详述</a:t>
            </a:r>
            <a:endParaRPr lang="zh-CN" altLang="en-US" dirty="0" smtClean="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20165" y="3977005"/>
            <a:ext cx="184213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上下文图</a:t>
            </a:r>
            <a:endParaRPr lang="zh-CN" altLang="en-US" dirty="0" smtClean="0">
              <a:solidFill>
                <a:schemeClr val="bg1"/>
              </a:solidFill>
            </a:endParaRPr>
          </a:p>
        </p:txBody>
      </p:sp>
      <p:pic>
        <p:nvPicPr>
          <p:cNvPr id="5" name="图片 5" descr="../../../未命名文件(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938905" y="266065"/>
            <a:ext cx="7834630" cy="620458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541338" y="1998028"/>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167909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1678940" y="324055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312670" y="337185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486535" y="3977005"/>
            <a:ext cx="1842135"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鱼骨图</a:t>
            </a:r>
            <a:endParaRPr lang="zh-CN" altLang="en-US" dirty="0" smtClean="0">
              <a:solidFill>
                <a:schemeClr val="bg1"/>
              </a:solidFill>
            </a:endParaRPr>
          </a:p>
        </p:txBody>
      </p:sp>
      <p:pic>
        <p:nvPicPr>
          <p:cNvPr id="2" name="图片 1"/>
          <p:cNvPicPr>
            <a:picLocks noChangeAspect="1"/>
          </p:cNvPicPr>
          <p:nvPr/>
        </p:nvPicPr>
        <p:blipFill>
          <a:blip r:embed="rId1"/>
          <a:stretch>
            <a:fillRect/>
          </a:stretch>
        </p:blipFill>
        <p:spPr>
          <a:xfrm>
            <a:off x="4257040" y="109855"/>
            <a:ext cx="7538720" cy="654494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Two</a:t>
            </a:r>
            <a:endParaRPr lang="en-US" altLang="zh-CN" sz="4000" dirty="0">
              <a:solidFill>
                <a:schemeClr val="bg1"/>
              </a:solidFill>
              <a:latin typeface="Eras Light ITC" panose="020B0402030504020804" pitchFamily="34" charset="0"/>
            </a:endParaRPr>
          </a:p>
        </p:txBody>
      </p:sp>
      <p:sp>
        <p:nvSpPr>
          <p:cNvPr id="16395" name="文本框 11"/>
          <p:cNvSpPr txBox="1"/>
          <p:nvPr/>
        </p:nvSpPr>
        <p:spPr>
          <a:xfrm>
            <a:off x="4190446" y="3270622"/>
            <a:ext cx="3535680" cy="7683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smtClean="0">
                <a:solidFill>
                  <a:schemeClr val="bg1"/>
                </a:solidFill>
                <a:latin typeface="Eras Demi ITC" panose="020B0805030504020804" pitchFamily="34" charset="0"/>
              </a:rPr>
              <a:t>用户分类文档</a:t>
            </a:r>
            <a:endParaRPr lang="zh-CN" altLang="en-US" sz="4400" dirty="0" smtClean="0">
              <a:solidFill>
                <a:schemeClr val="bg1"/>
              </a:solidFill>
              <a:latin typeface="Eras Demi ITC" panose="020B0805030504020804" pitchFamily="34" charset="0"/>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8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8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自定义 16">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3A7630"/>
      </a:accent5>
      <a:accent6>
        <a:srgbClr val="85A951"/>
      </a:accent6>
      <a:hlink>
        <a:srgbClr val="E2D700"/>
      </a:hlink>
      <a:folHlink>
        <a:srgbClr val="85DFD0"/>
      </a:folHlink>
    </a:clrScheme>
    <a:fontScheme name="自定义 15">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3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4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5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6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7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7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3167</Words>
  <Application>WPS 演示</Application>
  <PresentationFormat>宽屏</PresentationFormat>
  <Paragraphs>632</Paragraphs>
  <Slides>45</Slides>
  <Notes>2</Notes>
  <HiddenSlides>0</HiddenSlides>
  <MMClips>0</MMClips>
  <ScaleCrop>false</ScaleCrop>
  <HeadingPairs>
    <vt:vector size="6" baseType="variant">
      <vt:variant>
        <vt:lpstr>已用的字体</vt:lpstr>
      </vt:variant>
      <vt:variant>
        <vt:i4>19</vt:i4>
      </vt:variant>
      <vt:variant>
        <vt:lpstr>主题</vt:lpstr>
      </vt:variant>
      <vt:variant>
        <vt:i4>10</vt:i4>
      </vt:variant>
      <vt:variant>
        <vt:lpstr>幻灯片标题</vt:lpstr>
      </vt:variant>
      <vt:variant>
        <vt:i4>45</vt:i4>
      </vt:variant>
    </vt:vector>
  </HeadingPairs>
  <TitlesOfParts>
    <vt:vector size="74" baseType="lpstr">
      <vt:lpstr>Arial</vt:lpstr>
      <vt:lpstr>宋体</vt:lpstr>
      <vt:lpstr>Wingdings</vt:lpstr>
      <vt:lpstr>Calibri</vt:lpstr>
      <vt:lpstr>方正兰亭纤黑简体</vt:lpstr>
      <vt:lpstr>Calibri Light</vt:lpstr>
      <vt:lpstr>方正兰亭黑简体</vt:lpstr>
      <vt:lpstr>Haettenschweiler</vt:lpstr>
      <vt:lpstr>Baiduan Number</vt:lpstr>
      <vt:lpstr>Eras Light ITC</vt:lpstr>
      <vt:lpstr>Eras Demi ITC</vt:lpstr>
      <vt:lpstr>黑体</vt:lpstr>
      <vt:lpstr>Segoe Print</vt:lpstr>
      <vt:lpstr>微软雅黑</vt:lpstr>
      <vt:lpstr>Arial Unicode MS</vt:lpstr>
      <vt:lpstr>方正兰亭粗黑简体</vt:lpstr>
      <vt:lpstr>Yu Gothic UI Semilight</vt:lpstr>
      <vt:lpstr>Yu Gothic UI Semibold</vt:lpstr>
      <vt:lpstr>方正兰亭黑简体</vt:lpstr>
      <vt:lpstr>1_自定义设计方案</vt:lpstr>
      <vt:lpstr>自定义设计方案</vt:lpstr>
      <vt:lpstr>2_Office 主题</vt:lpstr>
      <vt:lpstr>3_Office 主题</vt:lpstr>
      <vt:lpstr>4_Office 主题</vt:lpstr>
      <vt:lpstr>5_Office 主题</vt:lpstr>
      <vt:lpstr>6_Office 主题</vt:lpstr>
      <vt:lpstr>2_自定义设计方案</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锐点PPT</dc:creator>
  <cp:lastModifiedBy>嗯哼哈吼嘻</cp:lastModifiedBy>
  <cp:revision>479</cp:revision>
  <dcterms:created xsi:type="dcterms:W3CDTF">2015-02-21T08:21:00Z</dcterms:created>
  <dcterms:modified xsi:type="dcterms:W3CDTF">2019-01-12T01:39:28Z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